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128"/>
  </p:notesMasterIdLst>
  <p:handoutMasterIdLst>
    <p:handoutMasterId r:id="rId129"/>
  </p:handoutMasterIdLst>
  <p:sldIdLst>
    <p:sldId id="2147347600" r:id="rId2"/>
    <p:sldId id="2147347602" r:id="rId3"/>
    <p:sldId id="455" r:id="rId4"/>
    <p:sldId id="2147347626" r:id="rId5"/>
    <p:sldId id="2147347625" r:id="rId6"/>
    <p:sldId id="451" r:id="rId7"/>
    <p:sldId id="457" r:id="rId8"/>
    <p:sldId id="449" r:id="rId9"/>
    <p:sldId id="428" r:id="rId10"/>
    <p:sldId id="327" r:id="rId11"/>
    <p:sldId id="350" r:id="rId12"/>
    <p:sldId id="335" r:id="rId13"/>
    <p:sldId id="362" r:id="rId14"/>
    <p:sldId id="367" r:id="rId15"/>
    <p:sldId id="318" r:id="rId16"/>
    <p:sldId id="316" r:id="rId17"/>
    <p:sldId id="332" r:id="rId18"/>
    <p:sldId id="341" r:id="rId19"/>
    <p:sldId id="317" r:id="rId20"/>
    <p:sldId id="334" r:id="rId21"/>
    <p:sldId id="266" r:id="rId22"/>
    <p:sldId id="333" r:id="rId23"/>
    <p:sldId id="2147347593" r:id="rId24"/>
    <p:sldId id="369" r:id="rId25"/>
    <p:sldId id="370" r:id="rId26"/>
    <p:sldId id="371" r:id="rId27"/>
    <p:sldId id="372" r:id="rId28"/>
    <p:sldId id="373" r:id="rId29"/>
    <p:sldId id="374" r:id="rId30"/>
    <p:sldId id="390" r:id="rId31"/>
    <p:sldId id="375" r:id="rId32"/>
    <p:sldId id="376" r:id="rId33"/>
    <p:sldId id="377" r:id="rId34"/>
    <p:sldId id="379" r:id="rId35"/>
    <p:sldId id="380" r:id="rId36"/>
    <p:sldId id="381" r:id="rId37"/>
    <p:sldId id="382" r:id="rId38"/>
    <p:sldId id="383" r:id="rId39"/>
    <p:sldId id="384" r:id="rId40"/>
    <p:sldId id="391" r:id="rId41"/>
    <p:sldId id="385" r:id="rId42"/>
    <p:sldId id="453" r:id="rId43"/>
    <p:sldId id="336" r:id="rId44"/>
    <p:sldId id="281" r:id="rId45"/>
    <p:sldId id="284" r:id="rId46"/>
    <p:sldId id="302" r:id="rId47"/>
    <p:sldId id="285" r:id="rId48"/>
    <p:sldId id="301" r:id="rId49"/>
    <p:sldId id="297" r:id="rId50"/>
    <p:sldId id="338" r:id="rId51"/>
    <p:sldId id="272" r:id="rId52"/>
    <p:sldId id="310" r:id="rId53"/>
    <p:sldId id="343" r:id="rId54"/>
    <p:sldId id="306" r:id="rId55"/>
    <p:sldId id="2147347591" r:id="rId56"/>
    <p:sldId id="433" r:id="rId57"/>
    <p:sldId id="292" r:id="rId58"/>
    <p:sldId id="346" r:id="rId59"/>
    <p:sldId id="283" r:id="rId60"/>
    <p:sldId id="293" r:id="rId61"/>
    <p:sldId id="348" r:id="rId62"/>
    <p:sldId id="290" r:id="rId63"/>
    <p:sldId id="295" r:id="rId64"/>
    <p:sldId id="347" r:id="rId65"/>
    <p:sldId id="378" r:id="rId66"/>
    <p:sldId id="294" r:id="rId67"/>
    <p:sldId id="349" r:id="rId68"/>
    <p:sldId id="2147347594" r:id="rId69"/>
    <p:sldId id="420" r:id="rId70"/>
    <p:sldId id="422" r:id="rId71"/>
    <p:sldId id="421" r:id="rId72"/>
    <p:sldId id="364" r:id="rId73"/>
    <p:sldId id="360" r:id="rId74"/>
    <p:sldId id="413" r:id="rId75"/>
    <p:sldId id="415" r:id="rId76"/>
    <p:sldId id="414" r:id="rId77"/>
    <p:sldId id="359" r:id="rId78"/>
    <p:sldId id="2147347595" r:id="rId79"/>
    <p:sldId id="440" r:id="rId80"/>
    <p:sldId id="439" r:id="rId81"/>
    <p:sldId id="438" r:id="rId82"/>
    <p:sldId id="2147347613" r:id="rId83"/>
    <p:sldId id="2147347610" r:id="rId84"/>
    <p:sldId id="2147347612" r:id="rId85"/>
    <p:sldId id="2147347611" r:id="rId86"/>
    <p:sldId id="416" r:id="rId87"/>
    <p:sldId id="446" r:id="rId88"/>
    <p:sldId id="2147347605" r:id="rId89"/>
    <p:sldId id="2147347606" r:id="rId90"/>
    <p:sldId id="2147347607" r:id="rId91"/>
    <p:sldId id="2147347608" r:id="rId92"/>
    <p:sldId id="434" r:id="rId93"/>
    <p:sldId id="328" r:id="rId94"/>
    <p:sldId id="365" r:id="rId95"/>
    <p:sldId id="2147347597" r:id="rId96"/>
    <p:sldId id="324" r:id="rId97"/>
    <p:sldId id="330" r:id="rId98"/>
    <p:sldId id="340" r:id="rId99"/>
    <p:sldId id="319" r:id="rId100"/>
    <p:sldId id="329" r:id="rId101"/>
    <p:sldId id="339" r:id="rId102"/>
    <p:sldId id="321" r:id="rId103"/>
    <p:sldId id="2147347596" r:id="rId104"/>
    <p:sldId id="418" r:id="rId105"/>
    <p:sldId id="435" r:id="rId106"/>
    <p:sldId id="408" r:id="rId107"/>
    <p:sldId id="442" r:id="rId108"/>
    <p:sldId id="441" r:id="rId109"/>
    <p:sldId id="436" r:id="rId110"/>
    <p:sldId id="437" r:id="rId111"/>
    <p:sldId id="409" r:id="rId112"/>
    <p:sldId id="410" r:id="rId113"/>
    <p:sldId id="407" r:id="rId114"/>
    <p:sldId id="411" r:id="rId115"/>
    <p:sldId id="412" r:id="rId116"/>
    <p:sldId id="2147347616" r:id="rId117"/>
    <p:sldId id="2147347609" r:id="rId118"/>
    <p:sldId id="2147347617" r:id="rId119"/>
    <p:sldId id="2147347618" r:id="rId120"/>
    <p:sldId id="2147347619" r:id="rId121"/>
    <p:sldId id="2147347620" r:id="rId122"/>
    <p:sldId id="2147347621" r:id="rId123"/>
    <p:sldId id="2147347622" r:id="rId124"/>
    <p:sldId id="2147347623" r:id="rId125"/>
    <p:sldId id="2147347624" r:id="rId126"/>
    <p:sldId id="2147347604" r:id="rId127"/>
  </p:sldIdLst>
  <p:sldSz cx="12192000" cy="6858000"/>
  <p:notesSz cx="7104063" cy="10234613"/>
  <p:custDataLst>
    <p:tags r:id="rId130"/>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martCharts Business Library" id="{52B28316-B435-4BE9-B981-42285C7C1B82}">
          <p14:sldIdLst>
            <p14:sldId id="2147347600"/>
            <p14:sldId id="2147347602"/>
          </p14:sldIdLst>
        </p14:section>
        <p14:section name="Quick Start Guide" id="{D304FDC8-6406-4F2A-951D-30D1118C583F}">
          <p14:sldIdLst>
            <p14:sldId id="455"/>
          </p14:sldIdLst>
        </p14:section>
        <p14:section name="* * * DEMO SmartCharts * * *" id="{3B807CCA-C978-4A12-8BF8-1F8080569B03}">
          <p14:sldIdLst>
            <p14:sldId id="2147347626"/>
            <p14:sldId id="2147347625"/>
            <p14:sldId id="451"/>
          </p14:sldIdLst>
        </p14:section>
        <p14:section name="Überblick SmartCharts" id="{FDDFA443-D300-4056-B127-45F8FE45A372}">
          <p14:sldIdLst>
            <p14:sldId id="457"/>
          </p14:sldIdLst>
        </p14:section>
        <p14:section name="#01 | Strategie &amp; Management" id="{8B332073-6C47-4238-829F-FA7DBCCE814E}">
          <p14:sldIdLst>
            <p14:sldId id="449"/>
            <p14:sldId id="428"/>
            <p14:sldId id="327"/>
            <p14:sldId id="350"/>
            <p14:sldId id="335"/>
            <p14:sldId id="362"/>
            <p14:sldId id="367"/>
            <p14:sldId id="318"/>
            <p14:sldId id="316"/>
            <p14:sldId id="332"/>
            <p14:sldId id="341"/>
            <p14:sldId id="317"/>
            <p14:sldId id="334"/>
            <p14:sldId id="266"/>
            <p14:sldId id="333"/>
          </p14:sldIdLst>
        </p14:section>
        <p14:section name="#02 | Diagramme &amp; KPI-Dashboards" id="{FEDD4DC9-3886-444F-BC4B-4107481B7D96}">
          <p14:sldIdLst>
            <p14:sldId id="2147347593"/>
            <p14:sldId id="369"/>
            <p14:sldId id="370"/>
            <p14:sldId id="371"/>
            <p14:sldId id="372"/>
            <p14:sldId id="373"/>
            <p14:sldId id="374"/>
            <p14:sldId id="390"/>
            <p14:sldId id="375"/>
            <p14:sldId id="376"/>
            <p14:sldId id="377"/>
            <p14:sldId id="379"/>
            <p14:sldId id="380"/>
            <p14:sldId id="381"/>
            <p14:sldId id="382"/>
            <p14:sldId id="383"/>
            <p14:sldId id="384"/>
            <p14:sldId id="391"/>
            <p14:sldId id="385"/>
          </p14:sldIdLst>
        </p14:section>
        <p14:section name="#03 | Aufzählungen &amp; Themencluster" id="{EC3AD683-701D-4040-BBC8-2C4444424E60}">
          <p14:sldIdLst>
            <p14:sldId id="453"/>
            <p14:sldId id="336"/>
            <p14:sldId id="281"/>
            <p14:sldId id="284"/>
            <p14:sldId id="302"/>
            <p14:sldId id="285"/>
            <p14:sldId id="301"/>
            <p14:sldId id="297"/>
            <p14:sldId id="338"/>
            <p14:sldId id="272"/>
            <p14:sldId id="310"/>
            <p14:sldId id="343"/>
            <p14:sldId id="306"/>
          </p14:sldIdLst>
        </p14:section>
        <p14:section name="#04 | Storytelling &amp; Kommunikation" id="{8AC53FA9-AEC1-4284-929F-BA69BD881BFD}">
          <p14:sldIdLst>
            <p14:sldId id="2147347591"/>
            <p14:sldId id="433"/>
            <p14:sldId id="292"/>
            <p14:sldId id="346"/>
            <p14:sldId id="283"/>
            <p14:sldId id="293"/>
            <p14:sldId id="348"/>
            <p14:sldId id="290"/>
            <p14:sldId id="295"/>
            <p14:sldId id="347"/>
            <p14:sldId id="378"/>
            <p14:sldId id="294"/>
            <p14:sldId id="349"/>
          </p14:sldIdLst>
        </p14:section>
        <p14:section name="#05 | Prozesse, Roadmaps &amp; Workflows" id="{D2345A25-CEAB-422A-994C-AFED23A27553}">
          <p14:sldIdLst>
            <p14:sldId id="2147347594"/>
            <p14:sldId id="420"/>
            <p14:sldId id="422"/>
            <p14:sldId id="421"/>
            <p14:sldId id="364"/>
            <p14:sldId id="360"/>
            <p14:sldId id="413"/>
            <p14:sldId id="415"/>
            <p14:sldId id="414"/>
            <p14:sldId id="359"/>
          </p14:sldIdLst>
        </p14:section>
        <p14:section name="#06 | Infografiken &amp; Strategiemodelle" id="{A792DA7E-6C43-4A64-9BC7-82188369C2E1}">
          <p14:sldIdLst>
            <p14:sldId id="2147347595"/>
            <p14:sldId id="440"/>
            <p14:sldId id="439"/>
            <p14:sldId id="438"/>
            <p14:sldId id="2147347613"/>
            <p14:sldId id="2147347610"/>
            <p14:sldId id="2147347612"/>
            <p14:sldId id="2147347611"/>
            <p14:sldId id="416"/>
            <p14:sldId id="446"/>
            <p14:sldId id="2147347605"/>
            <p14:sldId id="2147347606"/>
            <p14:sldId id="2147347607"/>
            <p14:sldId id="2147347608"/>
            <p14:sldId id="434"/>
            <p14:sldId id="328"/>
            <p14:sldId id="365"/>
          </p14:sldIdLst>
        </p14:section>
        <p14:section name="#07 | Matrizen &amp; Übersichten" id="{017F524E-01EF-4008-BBAF-49E34B277B83}">
          <p14:sldIdLst>
            <p14:sldId id="2147347597"/>
            <p14:sldId id="324"/>
            <p14:sldId id="330"/>
            <p14:sldId id="340"/>
            <p14:sldId id="319"/>
            <p14:sldId id="329"/>
            <p14:sldId id="339"/>
            <p14:sldId id="321"/>
          </p14:sldIdLst>
        </p14:section>
        <p14:section name="#08 | Organigramme &amp; Strukturen" id="{B8DEDC8F-86EF-46C2-A685-E407ED2E57B0}">
          <p14:sldIdLst>
            <p14:sldId id="2147347596"/>
            <p14:sldId id="418"/>
            <p14:sldId id="435"/>
            <p14:sldId id="408"/>
            <p14:sldId id="442"/>
            <p14:sldId id="441"/>
            <p14:sldId id="436"/>
            <p14:sldId id="437"/>
            <p14:sldId id="409"/>
            <p14:sldId id="410"/>
            <p14:sldId id="407"/>
            <p14:sldId id="411"/>
            <p14:sldId id="412"/>
            <p14:sldId id="2147347616"/>
            <p14:sldId id="2147347609"/>
            <p14:sldId id="2147347617"/>
            <p14:sldId id="2147347618"/>
            <p14:sldId id="2147347619"/>
            <p14:sldId id="2147347620"/>
            <p14:sldId id="2147347621"/>
            <p14:sldId id="2147347622"/>
            <p14:sldId id="2147347623"/>
            <p14:sldId id="2147347624"/>
          </p14:sldIdLst>
        </p14:section>
        <p14:section name="Kontakt &amp; Bestellung" id="{ACC82138-DCE3-4B56-8C2D-5E9DC1CE19E1}">
          <p14:sldIdLst>
            <p14:sldId id="214734760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2A29"/>
    <a:srgbClr val="F2F2F2"/>
    <a:srgbClr val="FFFFFF"/>
    <a:srgbClr val="F7F6FF"/>
    <a:srgbClr val="E1E1E1"/>
    <a:srgbClr val="E5E5E5"/>
    <a:srgbClr val="9B9B9B"/>
    <a:srgbClr val="9F9F9F"/>
    <a:srgbClr val="797979"/>
    <a:srgbClr val="DA7A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966" autoAdjust="0"/>
    <p:restoredTop sz="97307" autoAdjust="0"/>
  </p:normalViewPr>
  <p:slideViewPr>
    <p:cSldViewPr snapToGrid="0" showGuides="1">
      <p:cViewPr varScale="1">
        <p:scale>
          <a:sx n="151" d="100"/>
          <a:sy n="151" d="100"/>
        </p:scale>
        <p:origin x="108" y="318"/>
      </p:cViewPr>
      <p:guideLst/>
    </p:cSldViewPr>
  </p:slideViewPr>
  <p:notesTextViewPr>
    <p:cViewPr>
      <p:scale>
        <a:sx n="1" d="1"/>
        <a:sy n="1" d="1"/>
      </p:scale>
      <p:origin x="0" y="0"/>
    </p:cViewPr>
  </p:notesTextViewPr>
  <p:sorterViewPr>
    <p:cViewPr varScale="1">
      <p:scale>
        <a:sx n="100" d="100"/>
        <a:sy n="100" d="100"/>
      </p:scale>
      <p:origin x="0" y="-20986"/>
    </p:cViewPr>
  </p:sorterViewPr>
  <p:notesViewPr>
    <p:cSldViewPr snapToGrid="0" showGuides="1">
      <p:cViewPr varScale="1">
        <p:scale>
          <a:sx n="114" d="100"/>
          <a:sy n="114" d="100"/>
        </p:scale>
        <p:origin x="5094" y="120"/>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handoutMaster" Target="handoutMasters/handout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tags" Target="tags/tag1.xml"/><Relationship Id="rId135" Type="http://schemas.microsoft.com/office/2016/11/relationships/changesInfo" Target="changesInfos/changesInfo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ximilian Supper | SmartCharts" userId="46a49234-30ed-4e90-85b8-92e0dfdb62b5" providerId="ADAL" clId="{E9C65BC4-4FB6-475D-B413-FCB1F5FF120F}"/>
    <pc:docChg chg="undo redo custSel addSld delSld modSld sldOrd modMainMaster modSection">
      <pc:chgData name="Maximilian Supper | SmartCharts" userId="46a49234-30ed-4e90-85b8-92e0dfdb62b5" providerId="ADAL" clId="{E9C65BC4-4FB6-475D-B413-FCB1F5FF120F}" dt="2026-06-30T03:28:16.969" v="489"/>
      <pc:docMkLst>
        <pc:docMk/>
      </pc:docMkLst>
      <pc:sldChg chg="addSp delSp modSp add del mod ord delAnim">
        <pc:chgData name="Maximilian Supper | SmartCharts" userId="46a49234-30ed-4e90-85b8-92e0dfdb62b5" providerId="ADAL" clId="{E9C65BC4-4FB6-475D-B413-FCB1F5FF120F}" dt="2026-06-30T03:28:16.969" v="489"/>
        <pc:sldMkLst>
          <pc:docMk/>
          <pc:sldMk cId="2215180876" sldId="451"/>
        </pc:sldMkLst>
        <pc:spChg chg="mod">
          <ac:chgData name="Maximilian Supper | SmartCharts" userId="46a49234-30ed-4e90-85b8-92e0dfdb62b5" providerId="ADAL" clId="{E9C65BC4-4FB6-475D-B413-FCB1F5FF120F}" dt="2026-06-30T03:28:16.969" v="489"/>
          <ac:spMkLst>
            <pc:docMk/>
            <pc:sldMk cId="2215180876" sldId="451"/>
            <ac:spMk id="3" creationId="{015C9FB0-C20E-BE95-82DC-847EAB4242C5}"/>
          </ac:spMkLst>
        </pc:spChg>
        <pc:graphicFrameChg chg="add mod">
          <ac:chgData name="Maximilian Supper | SmartCharts" userId="46a49234-30ed-4e90-85b8-92e0dfdb62b5" providerId="ADAL" clId="{E9C65BC4-4FB6-475D-B413-FCB1F5FF120F}" dt="2026-06-28T10:48:38.779" v="237"/>
          <ac:graphicFrameMkLst>
            <pc:docMk/>
            <pc:sldMk cId="2215180876" sldId="451"/>
            <ac:graphicFrameMk id="5" creationId="{13F7BC14-BD3B-C961-20F0-53392EC1B03F}"/>
          </ac:graphicFrameMkLst>
        </pc:graphicFrameChg>
        <pc:graphicFrameChg chg="mod">
          <ac:chgData name="Maximilian Supper | SmartCharts" userId="46a49234-30ed-4e90-85b8-92e0dfdb62b5" providerId="ADAL" clId="{E9C65BC4-4FB6-475D-B413-FCB1F5FF120F}" dt="2026-06-28T10:47:20.938" v="224" actId="554"/>
          <ac:graphicFrameMkLst>
            <pc:docMk/>
            <pc:sldMk cId="2215180876" sldId="451"/>
            <ac:graphicFrameMk id="8" creationId="{DA29ED37-50BC-929A-B5DC-779CD90DABA9}"/>
          </ac:graphicFrameMkLst>
        </pc:graphicFrameChg>
        <pc:graphicFrameChg chg="add mod modGraphic">
          <ac:chgData name="Maximilian Supper | SmartCharts" userId="46a49234-30ed-4e90-85b8-92e0dfdb62b5" providerId="ADAL" clId="{E9C65BC4-4FB6-475D-B413-FCB1F5FF120F}" dt="2026-06-28T11:04:44.884" v="270" actId="207"/>
          <ac:graphicFrameMkLst>
            <pc:docMk/>
            <pc:sldMk cId="2215180876" sldId="451"/>
            <ac:graphicFrameMk id="10" creationId="{F0B0ED7B-C313-03AB-6912-9681F2D95247}"/>
          </ac:graphicFrameMkLst>
        </pc:graphicFrameChg>
      </pc:sldChg>
      <pc:sldChg chg="addSp delSp modSp mod setBg">
        <pc:chgData name="Maximilian Supper | SmartCharts" userId="46a49234-30ed-4e90-85b8-92e0dfdb62b5" providerId="ADAL" clId="{E9C65BC4-4FB6-475D-B413-FCB1F5FF120F}" dt="2026-06-28T11:22:10.835" v="379"/>
        <pc:sldMkLst>
          <pc:docMk/>
          <pc:sldMk cId="21980752" sldId="2147347604"/>
        </pc:sldMkLst>
      </pc:sldChg>
      <pc:sldChg chg="addSp delSp modSp add del mod modClrScheme delAnim chgLayout">
        <pc:chgData name="Maximilian Supper | SmartCharts" userId="46a49234-30ed-4e90-85b8-92e0dfdb62b5" providerId="ADAL" clId="{E9C65BC4-4FB6-475D-B413-FCB1F5FF120F}" dt="2026-06-29T14:59:56.998" v="402"/>
        <pc:sldMkLst>
          <pc:docMk/>
          <pc:sldMk cId="2712780390" sldId="2147347625"/>
        </pc:sldMkLst>
        <pc:spChg chg="mod ord">
          <ac:chgData name="Maximilian Supper | SmartCharts" userId="46a49234-30ed-4e90-85b8-92e0dfdb62b5" providerId="ADAL" clId="{E9C65BC4-4FB6-475D-B413-FCB1F5FF120F}" dt="2026-06-29T04:12:05.656" v="397" actId="14100"/>
          <ac:spMkLst>
            <pc:docMk/>
            <pc:sldMk cId="2712780390" sldId="2147347625"/>
            <ac:spMk id="14" creationId="{22FEA040-903E-3B9E-4279-60FCD94F8F75}"/>
          </ac:spMkLst>
        </pc:spChg>
        <pc:spChg chg="mod ord">
          <ac:chgData name="Maximilian Supper | SmartCharts" userId="46a49234-30ed-4e90-85b8-92e0dfdb62b5" providerId="ADAL" clId="{E9C65BC4-4FB6-475D-B413-FCB1F5FF120F}" dt="2026-06-28T11:09:35.142" v="375" actId="20577"/>
          <ac:spMkLst>
            <pc:docMk/>
            <pc:sldMk cId="2712780390" sldId="2147347625"/>
            <ac:spMk id="15" creationId="{AA01C84C-66A3-B892-23DD-5BEA9EA9FFE5}"/>
          </ac:spMkLst>
        </pc:spChg>
        <pc:graphicFrameChg chg="ord">
          <ac:chgData name="Maximilian Supper | SmartCharts" userId="46a49234-30ed-4e90-85b8-92e0dfdb62b5" providerId="ADAL" clId="{E9C65BC4-4FB6-475D-B413-FCB1F5FF120F}" dt="2026-06-28T11:08:36.390" v="305" actId="167"/>
          <ac:graphicFrameMkLst>
            <pc:docMk/>
            <pc:sldMk cId="2712780390" sldId="2147347625"/>
            <ac:graphicFrameMk id="3" creationId="{91AEEB76-0898-D195-4A0C-FB191A130831}"/>
          </ac:graphicFrameMkLst>
        </pc:graphicFrameChg>
        <pc:graphicFrameChg chg="add mod ord">
          <ac:chgData name="Maximilian Supper | SmartCharts" userId="46a49234-30ed-4e90-85b8-92e0dfdb62b5" providerId="ADAL" clId="{E9C65BC4-4FB6-475D-B413-FCB1F5FF120F}" dt="2026-06-28T11:06:11.065" v="284" actId="167"/>
          <ac:graphicFrameMkLst>
            <pc:docMk/>
            <pc:sldMk cId="2712780390" sldId="2147347625"/>
            <ac:graphicFrameMk id="8" creationId="{5360FD25-A33F-E28B-1078-A8C49A324BC0}"/>
          </ac:graphicFrameMkLst>
        </pc:graphicFrameChg>
        <pc:graphicFrameChg chg="add mod">
          <ac:chgData name="Maximilian Supper | SmartCharts" userId="46a49234-30ed-4e90-85b8-92e0dfdb62b5" providerId="ADAL" clId="{E9C65BC4-4FB6-475D-B413-FCB1F5FF120F}" dt="2026-06-28T11:08:21.696" v="303"/>
          <ac:graphicFrameMkLst>
            <pc:docMk/>
            <pc:sldMk cId="2712780390" sldId="2147347625"/>
            <ac:graphicFrameMk id="9" creationId="{10AB0811-459A-9C6B-FBB2-0166C8A93EC5}"/>
          </ac:graphicFrameMkLst>
        </pc:graphicFrameChg>
      </pc:sldChg>
      <pc:sldChg chg="addSp delSp modSp add del mod delAnim">
        <pc:chgData name="Maximilian Supper | SmartCharts" userId="46a49234-30ed-4e90-85b8-92e0dfdb62b5" providerId="ADAL" clId="{E9C65BC4-4FB6-475D-B413-FCB1F5FF120F}" dt="2026-06-30T03:28:04.191" v="488"/>
        <pc:sldMkLst>
          <pc:docMk/>
          <pc:sldMk cId="2764910086" sldId="2147347626"/>
        </pc:sldMkLst>
        <pc:spChg chg="mod">
          <ac:chgData name="Maximilian Supper | SmartCharts" userId="46a49234-30ed-4e90-85b8-92e0dfdb62b5" providerId="ADAL" clId="{E9C65BC4-4FB6-475D-B413-FCB1F5FF120F}" dt="2026-06-30T03:28:04.191" v="488"/>
          <ac:spMkLst>
            <pc:docMk/>
            <pc:sldMk cId="2764910086" sldId="2147347626"/>
            <ac:spMk id="3" creationId="{AC07FFB2-13B1-9E62-6C12-6114C738FC38}"/>
          </ac:spMkLst>
        </pc:spChg>
        <pc:graphicFrameChg chg="mod modGraphic">
          <ac:chgData name="Maximilian Supper | SmartCharts" userId="46a49234-30ed-4e90-85b8-92e0dfdb62b5" providerId="ADAL" clId="{E9C65BC4-4FB6-475D-B413-FCB1F5FF120F}" dt="2026-06-30T03:15:53.295" v="409"/>
          <ac:graphicFrameMkLst>
            <pc:docMk/>
            <pc:sldMk cId="2764910086" sldId="2147347626"/>
            <ac:graphicFrameMk id="4" creationId="{9C5B5E29-312B-56A5-412F-87ECA67E0ABA}"/>
          </ac:graphicFrameMkLst>
        </pc:graphicFrameChg>
      </pc:sldChg>
      <pc:sldMasterChg chg="modSldLayout">
        <pc:chgData name="Maximilian Supper | SmartCharts" userId="46a49234-30ed-4e90-85b8-92e0dfdb62b5" providerId="ADAL" clId="{E9C65BC4-4FB6-475D-B413-FCB1F5FF120F}" dt="2026-06-28T11:07:35.656" v="296" actId="14100"/>
        <pc:sldMasterMkLst>
          <pc:docMk/>
          <pc:sldMasterMk cId="3273117429" sldId="2147483662"/>
        </pc:sldMasterMkLst>
        <pc:sldLayoutChg chg="addSp modSp mod">
          <pc:chgData name="Maximilian Supper | SmartCharts" userId="46a49234-30ed-4e90-85b8-92e0dfdb62b5" providerId="ADAL" clId="{E9C65BC4-4FB6-475D-B413-FCB1F5FF120F}" dt="2026-06-28T11:07:35.656" v="296" actId="14100"/>
          <pc:sldLayoutMkLst>
            <pc:docMk/>
            <pc:sldMasterMk cId="3273117429" sldId="2147483662"/>
            <pc:sldLayoutMk cId="564123290" sldId="2147483731"/>
          </pc:sldLayoutMkLst>
          <pc:spChg chg="add mod ord">
            <ac:chgData name="Maximilian Supper | SmartCharts" userId="46a49234-30ed-4e90-85b8-92e0dfdb62b5" providerId="ADAL" clId="{E9C65BC4-4FB6-475D-B413-FCB1F5FF120F}" dt="2026-06-28T11:06:47.776" v="291" actId="167"/>
            <ac:spMkLst>
              <pc:docMk/>
              <pc:sldMasterMk cId="3273117429" sldId="2147483662"/>
              <pc:sldLayoutMk cId="564123290" sldId="2147483731"/>
              <ac:spMk id="2" creationId="{18201B29-035B-1CCF-3F3A-2B03ECAEC7B6}"/>
            </ac:spMkLst>
          </pc:spChg>
          <pc:spChg chg="mod">
            <ac:chgData name="Maximilian Supper | SmartCharts" userId="46a49234-30ed-4e90-85b8-92e0dfdb62b5" providerId="ADAL" clId="{E9C65BC4-4FB6-475D-B413-FCB1F5FF120F}" dt="2026-06-28T11:07:35.656" v="296" actId="14100"/>
            <ac:spMkLst>
              <pc:docMk/>
              <pc:sldMasterMk cId="3273117429" sldId="2147483662"/>
              <pc:sldLayoutMk cId="564123290" sldId="2147483731"/>
              <ac:spMk id="7" creationId="{B276A6DC-3572-AE63-DF91-17966385D7E0}"/>
            </ac:spMkLst>
          </pc:spChg>
          <pc:spChg chg="mod">
            <ac:chgData name="Maximilian Supper | SmartCharts" userId="46a49234-30ed-4e90-85b8-92e0dfdb62b5" providerId="ADAL" clId="{E9C65BC4-4FB6-475D-B413-FCB1F5FF120F}" dt="2026-06-28T11:07:35.656" v="296" actId="14100"/>
            <ac:spMkLst>
              <pc:docMk/>
              <pc:sldMasterMk cId="3273117429" sldId="2147483662"/>
              <pc:sldLayoutMk cId="564123290" sldId="2147483731"/>
              <ac:spMk id="13" creationId="{142E57F5-75DF-FE0F-4F40-04507F7F9355}"/>
            </ac:spMkLst>
          </pc:spChg>
          <pc:picChg chg="ord">
            <ac:chgData name="Maximilian Supper | SmartCharts" userId="46a49234-30ed-4e90-85b8-92e0dfdb62b5" providerId="ADAL" clId="{E9C65BC4-4FB6-475D-B413-FCB1F5FF120F}" dt="2026-06-28T11:06:53.302" v="292" actId="167"/>
            <ac:picMkLst>
              <pc:docMk/>
              <pc:sldMasterMk cId="3273117429" sldId="2147483662"/>
              <pc:sldLayoutMk cId="564123290" sldId="2147483731"/>
              <ac:picMk id="4" creationId="{A86FFB22-4013-181C-FD9E-54DB6A4F4A24}"/>
            </ac:picMkLst>
          </pc:picChg>
        </pc:sldLayoutChg>
      </pc:sldMasterChg>
    </pc:docChg>
  </pc:docChgLst>
  <pc:docChgLst>
    <pc:chgData name="Maximilian Supper | SmartCharts" userId="46a49234-30ed-4e90-85b8-92e0dfdb62b5" providerId="ADAL" clId="{F56BD15E-7018-4C06-B177-65199D1925B2}"/>
    <pc:docChg chg="undo custSel modSld">
      <pc:chgData name="Maximilian Supper | SmartCharts" userId="46a49234-30ed-4e90-85b8-92e0dfdb62b5" providerId="ADAL" clId="{F56BD15E-7018-4C06-B177-65199D1925B2}" dt="2026-06-28T12:29:27.804" v="16"/>
      <pc:docMkLst>
        <pc:docMk/>
      </pc:docMkLst>
      <pc:sldChg chg="modSp mod modAnim">
        <pc:chgData name="Maximilian Supper | SmartCharts" userId="46a49234-30ed-4e90-85b8-92e0dfdb62b5" providerId="ADAL" clId="{F56BD15E-7018-4C06-B177-65199D1925B2}" dt="2026-06-28T12:28:31.560" v="15" actId="166"/>
        <pc:sldMkLst>
          <pc:docMk/>
          <pc:sldMk cId="2215180876" sldId="451"/>
        </pc:sldMkLst>
        <pc:graphicFrameChg chg="ord">
          <ac:chgData name="Maximilian Supper | SmartCharts" userId="46a49234-30ed-4e90-85b8-92e0dfdb62b5" providerId="ADAL" clId="{F56BD15E-7018-4C06-B177-65199D1925B2}" dt="2026-06-28T12:28:31.560" v="15" actId="166"/>
          <ac:graphicFrameMkLst>
            <pc:docMk/>
            <pc:sldMk cId="2215180876" sldId="451"/>
            <ac:graphicFrameMk id="10" creationId="{F0B0ED7B-C313-03AB-6912-9681F2D95247}"/>
          </ac:graphicFrameMkLst>
        </pc:graphicFrameChg>
      </pc:sldChg>
      <pc:sldChg chg="modAnim">
        <pc:chgData name="Maximilian Supper | SmartCharts" userId="46a49234-30ed-4e90-85b8-92e0dfdb62b5" providerId="ADAL" clId="{F56BD15E-7018-4C06-B177-65199D1925B2}" dt="2026-06-28T12:29:27.804" v="16"/>
        <pc:sldMkLst>
          <pc:docMk/>
          <pc:sldMk cId="2712780390" sldId="2147347625"/>
        </pc:sldMkLst>
      </pc:sldChg>
      <pc:sldChg chg="modAnim">
        <pc:chgData name="Maximilian Supper | SmartCharts" userId="46a49234-30ed-4e90-85b8-92e0dfdb62b5" providerId="ADAL" clId="{F56BD15E-7018-4C06-B177-65199D1925B2}" dt="2026-06-28T12:27:01.030" v="1"/>
        <pc:sldMkLst>
          <pc:docMk/>
          <pc:sldMk cId="2764910086" sldId="2147347626"/>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Tabelle1!$B$1</c:f>
              <c:strCache>
                <c:ptCount val="1"/>
                <c:pt idx="0">
                  <c:v>Datenreihe 1</c:v>
                </c:pt>
              </c:strCache>
            </c:strRef>
          </c:tx>
          <c:dPt>
            <c:idx val="0"/>
            <c:bubble3D val="0"/>
            <c:spPr>
              <a:solidFill>
                <a:schemeClr val="accent1"/>
              </a:solidFill>
              <a:ln>
                <a:noFill/>
              </a:ln>
              <a:effectLst/>
            </c:spPr>
            <c:extLst>
              <c:ext xmlns:c16="http://schemas.microsoft.com/office/drawing/2014/chart" uri="{C3380CC4-5D6E-409C-BE32-E72D297353CC}">
                <c16:uniqueId val="{00000001-0197-4B8A-99CA-860D2F153CF8}"/>
              </c:ext>
            </c:extLst>
          </c:dPt>
          <c:dPt>
            <c:idx val="1"/>
            <c:bubble3D val="0"/>
            <c:spPr>
              <a:solidFill>
                <a:schemeClr val="accent2"/>
              </a:solidFill>
              <a:ln>
                <a:noFill/>
              </a:ln>
              <a:effectLst/>
            </c:spPr>
            <c:extLst>
              <c:ext xmlns:c16="http://schemas.microsoft.com/office/drawing/2014/chart" uri="{C3380CC4-5D6E-409C-BE32-E72D297353CC}">
                <c16:uniqueId val="{00000003-0197-4B8A-99CA-860D2F153CF8}"/>
              </c:ext>
            </c:extLst>
          </c:dPt>
          <c:dPt>
            <c:idx val="2"/>
            <c:bubble3D val="0"/>
            <c:spPr>
              <a:solidFill>
                <a:schemeClr val="accent3"/>
              </a:solidFill>
              <a:ln>
                <a:noFill/>
              </a:ln>
              <a:effectLst/>
            </c:spPr>
            <c:extLst>
              <c:ext xmlns:c16="http://schemas.microsoft.com/office/drawing/2014/chart" uri="{C3380CC4-5D6E-409C-BE32-E72D297353CC}">
                <c16:uniqueId val="{00000005-0197-4B8A-99CA-860D2F153CF8}"/>
              </c:ext>
            </c:extLst>
          </c:dPt>
          <c:dPt>
            <c:idx val="3"/>
            <c:bubble3D val="0"/>
            <c:spPr>
              <a:solidFill>
                <a:schemeClr val="accent4"/>
              </a:solidFill>
              <a:ln>
                <a:noFill/>
              </a:ln>
              <a:effectLst/>
            </c:spPr>
            <c:extLst>
              <c:ext xmlns:c16="http://schemas.microsoft.com/office/drawing/2014/chart" uri="{C3380CC4-5D6E-409C-BE32-E72D297353CC}">
                <c16:uniqueId val="{00000007-0197-4B8A-99CA-860D2F153CF8}"/>
              </c:ext>
            </c:extLst>
          </c:dPt>
          <c:cat>
            <c:strRef>
              <c:f>Tabelle1!$A$2:$A$5</c:f>
              <c:strCache>
                <c:ptCount val="4"/>
                <c:pt idx="0">
                  <c:v>Kategorie 1</c:v>
                </c:pt>
                <c:pt idx="1">
                  <c:v>Kategorie 2</c:v>
                </c:pt>
                <c:pt idx="2">
                  <c:v>Kategorie 3</c:v>
                </c:pt>
                <c:pt idx="3">
                  <c:v>Kategorie 4</c:v>
                </c:pt>
              </c:strCache>
            </c:strRef>
          </c:cat>
          <c:val>
            <c:numRef>
              <c:f>Tabelle1!$B$2:$B$5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0197-4B8A-99CA-860D2F153CF8}"/>
            </c:ext>
          </c:extLst>
        </c:ser>
        <c:dLbls>
          <c:showLegendKey val="0"/>
          <c:showVal val="0"/>
          <c:showCatName val="0"/>
          <c:showSerName val="0"/>
          <c:showPercent val="0"/>
          <c:showBubbleSize val="0"/>
          <c:showLeaderLines val="1"/>
        </c:dLbls>
        <c:firstSliceAng val="0"/>
        <c:holeSize val="8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5.jpg"/><Relationship Id="rId5" Type="http://schemas.openxmlformats.org/officeDocument/2006/relationships/image" Target="../media/image9.jpg"/><Relationship Id="rId4" Type="http://schemas.openxmlformats.org/officeDocument/2006/relationships/image" Target="../media/image8.jpg"/></Relationships>
</file>

<file path=ppt/diagrams/_rels/data2.xml.rels><?xml version="1.0" encoding="UTF-8" standalone="yes"?>
<Relationships xmlns="http://schemas.openxmlformats.org/package/2006/relationships"><Relationship Id="rId1" Type="http://schemas.openxmlformats.org/officeDocument/2006/relationships/image" Target="../media/image10.jpg"/></Relationships>
</file>

<file path=ppt/diagrams/_rels/data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5.jpg"/><Relationship Id="rId5" Type="http://schemas.openxmlformats.org/officeDocument/2006/relationships/image" Target="../media/image9.jpg"/><Relationship Id="rId4" Type="http://schemas.openxmlformats.org/officeDocument/2006/relationships/image" Target="../media/image8.jpg"/></Relationships>
</file>

<file path=ppt/diagrams/_rels/data4.xml.rels><?xml version="1.0" encoding="UTF-8" standalone="yes"?>
<Relationships xmlns="http://schemas.openxmlformats.org/package/2006/relationships"><Relationship Id="rId1" Type="http://schemas.openxmlformats.org/officeDocument/2006/relationships/image" Target="../media/image11.jpeg"/></Relationships>
</file>

<file path=ppt/diagrams/_rels/data5.xml.rels><?xml version="1.0" encoding="UTF-8" standalone="yes"?>
<Relationships xmlns="http://schemas.openxmlformats.org/package/2006/relationships"><Relationship Id="rId1" Type="http://schemas.openxmlformats.org/officeDocument/2006/relationships/image" Target="../media/image10.jpg"/></Relationships>
</file>

<file path=ppt/diagrams/_rels/drawing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5.jpg"/><Relationship Id="rId5" Type="http://schemas.openxmlformats.org/officeDocument/2006/relationships/image" Target="../media/image9.jpg"/><Relationship Id="rId4" Type="http://schemas.openxmlformats.org/officeDocument/2006/relationships/image" Target="../media/image8.jpg"/></Relationships>
</file>

<file path=ppt/diagrams/_rels/drawing2.xml.rels><?xml version="1.0" encoding="UTF-8" standalone="yes"?>
<Relationships xmlns="http://schemas.openxmlformats.org/package/2006/relationships"><Relationship Id="rId1" Type="http://schemas.openxmlformats.org/officeDocument/2006/relationships/image" Target="../media/image10.jpg"/></Relationships>
</file>

<file path=ppt/diagrams/_rels/drawing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image" Target="../media/image5.jpg"/><Relationship Id="rId5" Type="http://schemas.openxmlformats.org/officeDocument/2006/relationships/image" Target="../media/image9.jpg"/><Relationship Id="rId4" Type="http://schemas.openxmlformats.org/officeDocument/2006/relationships/image" Target="../media/image8.jpg"/></Relationships>
</file>

<file path=ppt/diagrams/_rels/drawing4.xml.rels><?xml version="1.0" encoding="UTF-8" standalone="yes"?>
<Relationships xmlns="http://schemas.openxmlformats.org/package/2006/relationships"><Relationship Id="rId1" Type="http://schemas.openxmlformats.org/officeDocument/2006/relationships/image" Target="../media/image1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0.jpg"/></Relationships>
</file>

<file path=ppt/diagrams/colors1.xml><?xml version="1.0" encoding="utf-8"?>
<dgm:colorsDef xmlns:dgm="http://schemas.openxmlformats.org/drawingml/2006/diagram" xmlns:a="http://schemas.openxmlformats.org/drawingml/2006/main" uniqueId="SmartCharts/ColorThememultiplecolors">
  <dgm:title lang="en-US" val="SmartCharts"/>
  <dgm:catLst/>
  <dgm:styleLbl name="node0">
    <dgm:fillClrLst meth="repeat">
      <a:srgbClr val="FFFFFF"/>
    </dgm:fillClrLst>
    <dgm:linClrLst meth="repeat">
      <a:srgbClr val="FFFFFF">
        <a:alpha val="0"/>
      </a:srgbClr>
    </dgm:linClrLst>
    <dgm:effectClrLst/>
    <dgm:txLinClrLst/>
    <dgm:txFillClrLst>
      <a:srgbClr val="000000"/>
    </dgm:txFillClrLst>
    <dgm:txEffectClrLst/>
  </dgm:styleLbl>
  <dgm:styleLbl name="node1">
    <dgm:fillClrLst meth="repeat">
      <a:srgbClr val="2A2A29">
        <a:alpha val="0"/>
      </a:srgbClr>
    </dgm:fillClrLst>
    <dgm:linClrLst meth="repeat">
      <a:srgbClr val="FFFFFF">
        <a:alpha val="0"/>
      </a:srgbClr>
    </dgm:linClrLst>
    <dgm:effectClrLst/>
    <dgm:txLinClrLst/>
    <dgm:txFillClrLst>
      <a:srgbClr val="000000"/>
    </dgm:txFillClrLst>
    <dgm:txEffectClrLst/>
  </dgm:styleLbl>
  <dgm:styleLbl name="node2">
    <dgm:fillClrLst meth="repeat">
      <a:srgbClr val="FCFBFB"/>
      <a:srgbClr val="F7F7F7"/>
      <a:srgbClr val="F4F4F4"/>
      <a:srgbClr val="F0F0F0"/>
      <a:srgbClr val="E9E8E9"/>
      <a:srgbClr val="E2E1E2"/>
      <a:srgbClr val="DBDADB"/>
      <a:srgbClr val="D4D4D4"/>
    </dgm:fillClrLst>
    <dgm:linClrLst meth="repeat">
      <a:srgbClr val="FFFFFF">
        <a:alpha val="0"/>
      </a:srgbClr>
    </dgm:linClrLst>
    <dgm:effectClrLst/>
    <dgm:txLinClrLst/>
    <dgm:txFillClrLst meth="repeat">
      <a:srgbClr val="2A2A29"/>
    </dgm:txFillClrLst>
    <dgm:txEffectClrLst/>
  </dgm:styleLbl>
  <dgm:styleLbl name="node3">
    <dgm:fillClrLst meth="repeat">
      <a:srgbClr val="000000">
        <a:alpha val="85000"/>
      </a:srgbClr>
      <a:srgbClr val="000000">
        <a:alpha val="80000"/>
      </a:srgbClr>
      <a:srgbClr val="000000">
        <a:alpha val="75000"/>
      </a:srgbClr>
      <a:srgbClr val="000000">
        <a:alpha val="70000"/>
      </a:srgbClr>
      <a:srgbClr val="000000">
        <a:alpha val="65000"/>
      </a:srgbClr>
      <a:srgbClr val="000000">
        <a:alpha val="60000"/>
      </a:srgbClr>
      <a:srgbClr val="000000">
        <a:alpha val="55000"/>
      </a:srgbClr>
      <a:srgbClr val="000000">
        <a:alpha val="50000"/>
      </a:srgbClr>
    </dgm:fillClrLst>
    <dgm:linClrLst meth="repeat">
      <a:srgbClr val="FFFFFF">
        <a:alpha val="0"/>
      </a:srgbClr>
    </dgm:linClrLst>
    <dgm:effectClrLst/>
    <dgm:txLinClrLst/>
    <dgm:txFillClrLst meth="repeat">
      <a:srgbClr val="2A2A29"/>
    </dgm:txFillClrLst>
    <dgm:txEffectClrLst/>
  </dgm:styleLbl>
  <dgm:styleLbl name="node4">
    <dgm:fillClrLst meth="repeat">
      <a:srgbClr val="FFFFFF">
        <a:alpha val="0"/>
      </a:srgbClr>
    </dgm:fillClrLst>
    <dgm:linClrLst meth="repeat">
      <a:srgbClr val="C6C8CA"/>
    </dgm:linClrLst>
    <dgm:effectClrLst/>
    <dgm:txLinClrLst/>
    <dgm:txFillClrLst meth="repeat">
      <a:srgbClr val="000000"/>
    </dgm:txFillClrLst>
    <dgm:txEffectClrLst/>
  </dgm:styleLbl>
  <dgm:styleLbl name="node5">
    <dgm:fillClrLst meth="repeat">
      <a:srgbClr val="DBDADB"/>
    </dgm:fillClrLst>
    <dgm:linClrLst meth="repeat">
      <a:srgbClr val="FFFFFF">
        <a:alpha val="0"/>
      </a:srgbClr>
    </dgm:linClrLst>
    <dgm:effectClrLst/>
    <dgm:txLinClrLst/>
    <dgm:txFillClrLst>
      <a:srgbClr val="000000"/>
    </dgm:txFillClrLst>
    <dgm:txEffectClrLst/>
  </dgm:styleLbl>
  <dgm:styleLbl name="node6">
    <dgm:fillClrLst meth="repeat">
      <a:srgbClr val="E9E8E9"/>
    </dgm:fillClrLst>
    <dgm:linClrLst meth="repeat">
      <a:srgbClr val="FFFFFF">
        <a:alpha val="0"/>
      </a:srgbClr>
    </dgm:linClrLst>
    <dgm:effectClrLst/>
    <dgm:txLinClrLst/>
    <dgm:txFillClrLst>
      <a:srgbClr val="000000"/>
    </dgm:txFillClrLst>
    <dgm:txEffectClrLst/>
  </dgm:styleLbl>
  <dgm:styleLbl name="node7">
    <dgm:fillClrLst meth="repeat">
      <a:srgbClr val="F4F4F4"/>
    </dgm:fillClrLst>
    <dgm:linClrLst meth="repeat">
      <a:srgbClr val="FFFFFF">
        <a:alpha val="0"/>
      </a:srgbClr>
    </dgm:linClrLst>
    <dgm:effectClrLst/>
    <dgm:txLinClrLst/>
    <dgm:txFillClrLst>
      <a:srgbClr val="000000"/>
    </dgm:txFillClrLst>
    <dgm:txEffectClrLst/>
  </dgm:styleLbl>
  <dgm:styleLbl name="node8">
    <dgm:fillClrLst meth="repeat">
      <a:srgbClr val="FCFBFB"/>
    </dgm:fillClrLst>
    <dgm:linClrLst meth="repeat">
      <a:srgbClr val="FFFFFF">
        <a:alpha val="0"/>
      </a:srgbClr>
    </dgm:linClrLst>
    <dgm:effectClrLst/>
    <dgm:txLinClrLst/>
    <dgm:txFillClrLst>
      <a:srgbClr val="000000"/>
    </dgm:txFillClrLst>
    <dgm:txEffectClrLst/>
  </dgm:styleLbl>
</dgm:colorsDef>
</file>

<file path=ppt/diagrams/colors2.xml><?xml version="1.0" encoding="utf-8"?>
<dgm:colorsDef xmlns:dgm="http://schemas.openxmlformats.org/drawingml/2006/diagram" xmlns:a="http://schemas.openxmlformats.org/drawingml/2006/main" uniqueId="releaseMainColor#2">
  <dgm:title lang="en-US" val="RELEASE Main"/>
  <dgm:catLst/>
  <dgm:styleLbl name="node0">
    <dgm:fillClrLst meth="repeat">
      <a:srgbClr val="F2F2F2"/>
    </dgm:fillClrLst>
    <dgm:linClrLst meth="repeat">
      <a:srgbClr val="FFFFFF">
        <a:alpha val="0"/>
      </a:srgbClr>
    </dgm:linClrLst>
    <dgm:effectClrLst/>
    <dgm:txLinClrLst/>
    <dgm:txFillClrLst>
      <a:srgbClr val="000000"/>
    </dgm:txFillClrLst>
    <dgm:txEffectClrLst/>
  </dgm:styleLbl>
  <dgm:styleLbl name="node1">
    <dgm:fillClrLst meth="repeat">
      <a:srgbClr val="FFFFFF">
        <a:alpha val="0"/>
      </a:srgbClr>
    </dgm:fillClrLst>
    <dgm:linClrLst meth="repeat">
      <a:srgbClr val="FFFFFF">
        <a:alpha val="0"/>
      </a:srgbClr>
    </dgm:linClrLst>
    <dgm:effectClrLst/>
    <dgm:txLinClrLst/>
    <dgm:txFillClrLst>
      <a:srgbClr val="000000"/>
    </dgm:txFillClrLst>
    <dgm:txEffectClrLst/>
  </dgm:styleLbl>
  <dgm:styleLbl name="node2">
    <dgm:fillClrLst meth="repeat">
      <a:srgbClr val="FCFBFB"/>
      <a:srgbClr val="F7F7F7"/>
      <a:srgbClr val="F4F4F4"/>
      <a:srgbClr val="F0F0F0"/>
      <a:srgbClr val="E9E8E9"/>
      <a:srgbClr val="E2E1E2"/>
      <a:srgbClr val="DBDADB"/>
      <a:srgbClr val="D4D4D4"/>
    </dgm:fillClrLst>
    <dgm:linClrLst meth="repeat">
      <a:srgbClr val="FFFFFF">
        <a:alpha val="0"/>
      </a:srgbClr>
    </dgm:linClrLst>
    <dgm:effectClrLst/>
    <dgm:txLinClrLst/>
    <dgm:txFillClrLst meth="repeat">
      <a:srgbClr val="000000"/>
    </dgm:txFillClrLst>
    <dgm:txEffectClrLst/>
  </dgm:styleLbl>
  <dgm:styleLbl name="node3">
    <dgm:fillClrLst meth="repeat">
      <a:srgbClr val="000000">
        <a:alpha val="85000"/>
      </a:srgbClr>
      <a:srgbClr val="000000">
        <a:alpha val="80000"/>
      </a:srgbClr>
      <a:srgbClr val="000000">
        <a:alpha val="75000"/>
      </a:srgbClr>
      <a:srgbClr val="000000">
        <a:alpha val="70000"/>
      </a:srgbClr>
      <a:srgbClr val="000000">
        <a:alpha val="65000"/>
      </a:srgbClr>
      <a:srgbClr val="000000">
        <a:alpha val="60000"/>
      </a:srgbClr>
      <a:srgbClr val="000000">
        <a:alpha val="55000"/>
      </a:srgbClr>
      <a:srgbClr val="000000">
        <a:alpha val="50000"/>
      </a:srgbClr>
    </dgm:fillClrLst>
    <dgm:linClrLst meth="repeat">
      <a:srgbClr val="FFFFFF">
        <a:alpha val="0"/>
      </a:srgbClr>
    </dgm:linClrLst>
    <dgm:effectClrLst/>
    <dgm:txLinClrLst/>
    <dgm:txFillClrLst meth="repeat">
      <a:srgbClr val="FFFFFF"/>
    </dgm:txFillClrLst>
    <dgm:txEffectClrLst/>
  </dgm:styleLbl>
  <dgm:styleLbl name="node4">
    <dgm:fillClrLst meth="repeat">
      <a:srgbClr val="FFFFFF">
        <a:alpha val="0"/>
      </a:srgbClr>
    </dgm:fillClrLst>
    <dgm:linClrLst meth="repeat">
      <a:srgbClr val="C6C8CA"/>
    </dgm:linClrLst>
    <dgm:effectClrLst/>
    <dgm:txLinClrLst/>
    <dgm:txFillClrLst meth="repeat">
      <a:srgbClr val="000000"/>
    </dgm:txFillClrLst>
    <dgm:txEffectClrLst/>
  </dgm:styleLbl>
  <dgm:styleLbl name="node5">
    <dgm:fillClrLst meth="repeat">
      <a:srgbClr val="DBDADB"/>
    </dgm:fillClrLst>
    <dgm:linClrLst meth="repeat">
      <a:srgbClr val="FFFFFF">
        <a:alpha val="0"/>
      </a:srgbClr>
    </dgm:linClrLst>
    <dgm:effectClrLst/>
    <dgm:txLinClrLst/>
    <dgm:txFillClrLst>
      <a:srgbClr val="000000"/>
    </dgm:txFillClrLst>
    <dgm:txEffectClrLst/>
  </dgm:styleLbl>
  <dgm:styleLbl name="node6">
    <dgm:fillClrLst meth="repeat">
      <a:srgbClr val="E9E8E9"/>
    </dgm:fillClrLst>
    <dgm:linClrLst meth="repeat">
      <a:srgbClr val="FFFFFF">
        <a:alpha val="0"/>
      </a:srgbClr>
    </dgm:linClrLst>
    <dgm:effectClrLst/>
    <dgm:txLinClrLst/>
    <dgm:txFillClrLst>
      <a:srgbClr val="000000"/>
    </dgm:txFillClrLst>
    <dgm:txEffectClrLst/>
  </dgm:styleLbl>
  <dgm:styleLbl name="node7">
    <dgm:fillClrLst meth="repeat">
      <a:srgbClr val="F4F4F4"/>
    </dgm:fillClrLst>
    <dgm:linClrLst meth="repeat">
      <a:srgbClr val="FFFFFF">
        <a:alpha val="0"/>
      </a:srgbClr>
    </dgm:linClrLst>
    <dgm:effectClrLst/>
    <dgm:txLinClrLst/>
    <dgm:txFillClrLst>
      <a:srgbClr val="000000"/>
    </dgm:txFillClrLst>
    <dgm:txEffectClrLst/>
  </dgm:styleLbl>
  <dgm:styleLbl name="node8">
    <dgm:fillClrLst meth="repeat">
      <a:srgbClr val="FCFBFB"/>
    </dgm:fillClrLst>
    <dgm:linClrLst meth="repeat">
      <a:srgbClr val="FFFFFF">
        <a:alpha val="0"/>
      </a:srgbClr>
    </dgm:linClrLst>
    <dgm:effectClrLst/>
    <dgm:txLinClrLst/>
    <dgm:txFillClrLst>
      <a:srgbClr val="000000"/>
    </dgm:txFillClrLst>
    <dgm:txEffectClrLst/>
  </dgm:styleLbl>
</dgm:colorsDef>
</file>

<file path=ppt/diagrams/colors3.xml><?xml version="1.0" encoding="utf-8"?>
<dgm:colorsDef xmlns:dgm="http://schemas.openxmlformats.org/drawingml/2006/diagram" xmlns:a="http://schemas.openxmlformats.org/drawingml/2006/main" uniqueId="releaseMainColor#1">
  <dgm:title lang="en-US" val="RELEASE Main"/>
  <dgm:catLst/>
  <dgm:styleLbl name="node0">
    <dgm:fillClrLst meth="repeat">
      <a:srgbClr val="F2F2F2"/>
    </dgm:fillClrLst>
    <dgm:linClrLst meth="repeat">
      <a:srgbClr val="FFFFFF">
        <a:alpha val="0"/>
      </a:srgbClr>
    </dgm:linClrLst>
    <dgm:effectClrLst/>
    <dgm:txLinClrLst/>
    <dgm:txFillClrLst>
      <a:srgbClr val="000000"/>
    </dgm:txFillClrLst>
    <dgm:txEffectClrLst/>
  </dgm:styleLbl>
  <dgm:styleLbl name="node1">
    <dgm:fillClrLst meth="repeat">
      <a:srgbClr val="FFFFFF">
        <a:alpha val="0"/>
      </a:srgbClr>
    </dgm:fillClrLst>
    <dgm:linClrLst meth="repeat">
      <a:srgbClr val="FFFFFF">
        <a:alpha val="0"/>
      </a:srgbClr>
    </dgm:linClrLst>
    <dgm:effectClrLst/>
    <dgm:txLinClrLst/>
    <dgm:txFillClrLst>
      <a:srgbClr val="2A2A29"/>
    </dgm:txFillClrLst>
    <dgm:txEffectClrLst/>
  </dgm:styleLbl>
  <dgm:styleLbl name="node2">
    <dgm:fillClrLst meth="repeat">
      <a:srgbClr val="2A2A29"/>
      <a:srgbClr val="2A2A29"/>
      <a:srgbClr val="2A2A29"/>
      <a:srgbClr val="2A2A29"/>
      <a:srgbClr val="2A2A29"/>
      <a:srgbClr val="2A2A29"/>
      <a:srgbClr val="2A2A29"/>
      <a:srgbClr val="2A2A29"/>
    </dgm:fillClrLst>
    <dgm:linClrLst meth="repeat">
      <a:srgbClr val="FFFFFF">
        <a:alpha val="0"/>
      </a:srgbClr>
    </dgm:linClrLst>
    <dgm:effectClrLst/>
    <dgm:txLinClrLst/>
    <dgm:txFillClrLst meth="repeat">
      <a:srgbClr val="000000"/>
    </dgm:txFillClrLst>
    <dgm:txEffectClrLst/>
  </dgm:styleLbl>
  <dgm:styleLbl name="node3">
    <dgm:fillClrLst meth="repeat">
      <a:srgbClr val="000000">
        <a:alpha val="85000"/>
      </a:srgbClr>
      <a:srgbClr val="000000">
        <a:alpha val="80000"/>
      </a:srgbClr>
      <a:srgbClr val="000000">
        <a:alpha val="75000"/>
      </a:srgbClr>
      <a:srgbClr val="000000">
        <a:alpha val="70000"/>
      </a:srgbClr>
      <a:srgbClr val="000000">
        <a:alpha val="65000"/>
      </a:srgbClr>
      <a:srgbClr val="000000">
        <a:alpha val="60000"/>
      </a:srgbClr>
      <a:srgbClr val="000000">
        <a:alpha val="55000"/>
      </a:srgbClr>
      <a:srgbClr val="000000">
        <a:alpha val="50000"/>
      </a:srgbClr>
    </dgm:fillClrLst>
    <dgm:linClrLst meth="repeat">
      <a:srgbClr val="FFFFFF">
        <a:alpha val="0"/>
      </a:srgbClr>
    </dgm:linClrLst>
    <dgm:effectClrLst/>
    <dgm:txLinClrLst/>
    <dgm:txFillClrLst meth="repeat">
      <a:srgbClr val="FFFFFF"/>
    </dgm:txFillClrLst>
    <dgm:txEffectClrLst/>
  </dgm:styleLbl>
  <dgm:styleLbl name="node4">
    <dgm:fillClrLst meth="repeat">
      <a:srgbClr val="FFFFFF">
        <a:alpha val="0"/>
      </a:srgbClr>
    </dgm:fillClrLst>
    <dgm:linClrLst meth="repeat">
      <a:srgbClr val="C6C8CA"/>
    </dgm:linClrLst>
    <dgm:effectClrLst/>
    <dgm:txLinClrLst/>
    <dgm:txFillClrLst meth="repeat">
      <a:srgbClr val="000000"/>
    </dgm:txFillClrLst>
    <dgm:txEffectClrLst/>
  </dgm:styleLbl>
  <dgm:styleLbl name="node5">
    <dgm:fillClrLst meth="repeat">
      <a:srgbClr val="DBDADB"/>
    </dgm:fillClrLst>
    <dgm:linClrLst meth="repeat">
      <a:srgbClr val="FFFFFF">
        <a:alpha val="0"/>
      </a:srgbClr>
    </dgm:linClrLst>
    <dgm:effectClrLst/>
    <dgm:txLinClrLst/>
    <dgm:txFillClrLst>
      <a:srgbClr val="000000"/>
    </dgm:txFillClrLst>
    <dgm:txEffectClrLst/>
  </dgm:styleLbl>
  <dgm:styleLbl name="node6">
    <dgm:fillClrLst meth="repeat">
      <a:srgbClr val="E9E8E9"/>
    </dgm:fillClrLst>
    <dgm:linClrLst meth="repeat">
      <a:srgbClr val="FFFFFF">
        <a:alpha val="0"/>
      </a:srgbClr>
    </dgm:linClrLst>
    <dgm:effectClrLst/>
    <dgm:txLinClrLst/>
    <dgm:txFillClrLst>
      <a:srgbClr val="000000"/>
    </dgm:txFillClrLst>
    <dgm:txEffectClrLst/>
  </dgm:styleLbl>
  <dgm:styleLbl name="node7">
    <dgm:fillClrLst meth="repeat">
      <a:srgbClr val="F4F4F4"/>
    </dgm:fillClrLst>
    <dgm:linClrLst meth="repeat">
      <a:srgbClr val="FFFFFF">
        <a:alpha val="0"/>
      </a:srgbClr>
    </dgm:linClrLst>
    <dgm:effectClrLst/>
    <dgm:txLinClrLst/>
    <dgm:txFillClrLst>
      <a:srgbClr val="000000"/>
    </dgm:txFillClrLst>
    <dgm:txEffectClrLst/>
  </dgm:styleLbl>
  <dgm:styleLbl name="node8">
    <dgm:fillClrLst meth="repeat">
      <a:srgbClr val="FCFBFB"/>
    </dgm:fillClrLst>
    <dgm:linClrLst meth="repeat">
      <a:srgbClr val="FFFFFF">
        <a:alpha val="0"/>
      </a:srgbClr>
    </dgm:linClrLst>
    <dgm:effectClrLst/>
    <dgm:txLinClrLst/>
    <dgm:txFillClrLst>
      <a:srgbClr val="000000"/>
    </dgm:txFillClrLst>
    <dgm:txEffectClrLst/>
  </dgm:styleLbl>
</dgm:colorsDef>
</file>

<file path=ppt/diagrams/colors4.xml><?xml version="1.0" encoding="utf-8"?>
<dgm:colorsDef xmlns:dgm="http://schemas.openxmlformats.org/drawingml/2006/diagram" xmlns:a="http://schemas.openxmlformats.org/drawingml/2006/main" uniqueId="releaseMainColor#5">
  <dgm:title lang="en-US" val="RELEASE Main"/>
  <dgm:catLst/>
  <dgm:styleLbl name="node0">
    <dgm:fillClrLst meth="repeat">
      <a:srgbClr val="F0F0F0"/>
    </dgm:fillClrLst>
    <dgm:linClrLst meth="repeat">
      <a:srgbClr val="FFFFFF">
        <a:alpha val="0"/>
      </a:srgbClr>
    </dgm:linClrLst>
    <dgm:effectClrLst/>
    <dgm:txLinClrLst/>
    <dgm:txFillClrLst>
      <a:srgbClr val="FFFFFF">
        <a:alpha val="0"/>
      </a:srgbClr>
    </dgm:txFillClrLst>
    <dgm:txEffectClrLst/>
  </dgm:styleLbl>
  <dgm:styleLbl name="node1">
    <dgm:fillClrLst meth="repeat">
      <a:srgbClr val="FFFFFF">
        <a:alpha val="0"/>
      </a:srgbClr>
    </dgm:fillClrLst>
    <dgm:linClrLst meth="repeat">
      <a:srgbClr val="FFFFFF">
        <a:alpha val="0"/>
      </a:srgbClr>
    </dgm:linClrLst>
    <dgm:effectClrLst/>
    <dgm:txLinClrLst/>
    <dgm:txFillClrLst>
      <a:srgbClr val="000000"/>
    </dgm:txFillClrLst>
    <dgm:txEffectClrLst/>
  </dgm:styleLbl>
  <dgm:styleLbl name="node2">
    <dgm:fillClrLst meth="repeat">
      <a:srgbClr val="FCFBFB"/>
      <a:srgbClr val="F7F7F7"/>
      <a:srgbClr val="F4F4F4"/>
      <a:srgbClr val="F0F0F0"/>
      <a:srgbClr val="E9E8E9"/>
      <a:srgbClr val="E3E4E3"/>
      <a:srgbClr val="DBDADB"/>
      <a:srgbClr val="D4D4D4"/>
    </dgm:fillClrLst>
    <dgm:linClrLst meth="repeat">
      <a:srgbClr val="FFFFFF">
        <a:alpha val="0"/>
      </a:srgbClr>
    </dgm:linClrLst>
    <dgm:effectClrLst/>
    <dgm:txLinClrLst/>
    <dgm:txFillClrLst meth="repeat">
      <a:srgbClr val="000000"/>
    </dgm:txFillClrLst>
    <dgm:txEffectClrLst/>
  </dgm:styleLbl>
  <dgm:styleLbl name="node3">
    <dgm:fillClrLst meth="repeat">
      <a:srgbClr val="000000">
        <a:alpha val="85000"/>
      </a:srgbClr>
      <a:srgbClr val="000000">
        <a:alpha val="80000"/>
      </a:srgbClr>
      <a:srgbClr val="000000">
        <a:alpha val="75000"/>
      </a:srgbClr>
      <a:srgbClr val="000000">
        <a:alpha val="70000"/>
      </a:srgbClr>
      <a:srgbClr val="000000">
        <a:alpha val="65000"/>
      </a:srgbClr>
      <a:srgbClr val="000000">
        <a:alpha val="60000"/>
      </a:srgbClr>
      <a:srgbClr val="000000">
        <a:alpha val="55000"/>
      </a:srgbClr>
      <a:srgbClr val="000000">
        <a:alpha val="50000"/>
      </a:srgbClr>
    </dgm:fillClrLst>
    <dgm:linClrLst meth="repeat">
      <a:srgbClr val="FFFFFF">
        <a:alpha val="0"/>
      </a:srgbClr>
    </dgm:linClrLst>
    <dgm:effectClrLst/>
    <dgm:txLinClrLst/>
    <dgm:txFillClrLst meth="repeat">
      <a:srgbClr val="FFFFFF"/>
    </dgm:txFillClrLst>
    <dgm:txEffectClrLst/>
  </dgm:styleLbl>
</dgm:colorsDef>
</file>

<file path=ppt/diagrams/colors5.xml><?xml version="1.0" encoding="utf-8"?>
<dgm:colorsDef xmlns:dgm="http://schemas.openxmlformats.org/drawingml/2006/diagram" xmlns:a="http://schemas.openxmlformats.org/drawingml/2006/main" uniqueId="releaseMainColor#6">
  <dgm:title lang="en-US" val="RELEASE Main"/>
  <dgm:catLst/>
  <dgm:styleLbl name="node0">
    <dgm:fillClrLst meth="repeat">
      <a:srgbClr val="F2F2F2"/>
    </dgm:fillClrLst>
    <dgm:linClrLst meth="repeat">
      <a:srgbClr val="FFFFFF">
        <a:alpha val="0"/>
      </a:srgbClr>
    </dgm:linClrLst>
    <dgm:effectClrLst/>
    <dgm:txLinClrLst/>
    <dgm:txFillClrLst>
      <a:srgbClr val="000000"/>
    </dgm:txFillClrLst>
    <dgm:txEffectClrLst/>
  </dgm:styleLbl>
  <dgm:styleLbl name="node1">
    <dgm:fillClrLst meth="repeat">
      <a:srgbClr val="FFFFFF">
        <a:alpha val="0"/>
      </a:srgbClr>
    </dgm:fillClrLst>
    <dgm:linClrLst meth="repeat">
      <a:srgbClr val="FFFFFF">
        <a:alpha val="0"/>
      </a:srgbClr>
    </dgm:linClrLst>
    <dgm:effectClrLst/>
    <dgm:txLinClrLst/>
    <dgm:txFillClrLst>
      <a:srgbClr val="000000"/>
    </dgm:txFillClrLst>
    <dgm:txEffectClrLst/>
  </dgm:styleLbl>
  <dgm:styleLbl name="node2">
    <dgm:fillClrLst meth="repeat">
      <a:srgbClr val="FCFBFB"/>
      <a:srgbClr val="F7F7F7"/>
      <a:srgbClr val="F4F4F4"/>
      <a:srgbClr val="F0F0F0"/>
      <a:srgbClr val="E9E8E9"/>
      <a:srgbClr val="E2E1E2"/>
      <a:srgbClr val="DBDADB"/>
      <a:srgbClr val="D4D4D4"/>
    </dgm:fillClrLst>
    <dgm:linClrLst meth="repeat">
      <a:srgbClr val="FFFFFF">
        <a:alpha val="0"/>
      </a:srgbClr>
    </dgm:linClrLst>
    <dgm:effectClrLst/>
    <dgm:txLinClrLst/>
    <dgm:txFillClrLst meth="repeat">
      <a:srgbClr val="000000"/>
    </dgm:txFillClrLst>
    <dgm:txEffectClrLst/>
  </dgm:styleLbl>
  <dgm:styleLbl name="node3">
    <dgm:fillClrLst meth="repeat">
      <a:srgbClr val="000000">
        <a:alpha val="85000"/>
      </a:srgbClr>
      <a:srgbClr val="000000">
        <a:alpha val="80000"/>
      </a:srgbClr>
      <a:srgbClr val="000000">
        <a:alpha val="75000"/>
      </a:srgbClr>
      <a:srgbClr val="000000">
        <a:alpha val="70000"/>
      </a:srgbClr>
      <a:srgbClr val="000000">
        <a:alpha val="65000"/>
      </a:srgbClr>
      <a:srgbClr val="000000">
        <a:alpha val="60000"/>
      </a:srgbClr>
      <a:srgbClr val="000000">
        <a:alpha val="55000"/>
      </a:srgbClr>
      <a:srgbClr val="000000">
        <a:alpha val="50000"/>
      </a:srgbClr>
    </dgm:fillClrLst>
    <dgm:linClrLst meth="repeat">
      <a:srgbClr val="FFFFFF">
        <a:alpha val="0"/>
      </a:srgbClr>
    </dgm:linClrLst>
    <dgm:effectClrLst/>
    <dgm:txLinClrLst/>
    <dgm:txFillClrLst meth="repeat">
      <a:srgbClr val="FFFFFF"/>
    </dgm:txFillClrLst>
    <dgm:txEffectClrLst/>
  </dgm:styleLbl>
  <dgm:styleLbl name="node4">
    <dgm:fillClrLst meth="repeat">
      <a:srgbClr val="FFFFFF">
        <a:alpha val="0"/>
      </a:srgbClr>
    </dgm:fillClrLst>
    <dgm:linClrLst meth="repeat">
      <a:srgbClr val="C6C8CA"/>
    </dgm:linClrLst>
    <dgm:effectClrLst/>
    <dgm:txLinClrLst/>
    <dgm:txFillClrLst meth="repeat">
      <a:srgbClr val="000000"/>
    </dgm:txFillClrLst>
    <dgm:txEffectClrLst/>
  </dgm:styleLbl>
  <dgm:styleLbl name="node5">
    <dgm:fillClrLst meth="repeat">
      <a:srgbClr val="DBDADB"/>
    </dgm:fillClrLst>
    <dgm:linClrLst meth="repeat">
      <a:srgbClr val="FFFFFF">
        <a:alpha val="0"/>
      </a:srgbClr>
    </dgm:linClrLst>
    <dgm:effectClrLst/>
    <dgm:txLinClrLst/>
    <dgm:txFillClrLst>
      <a:srgbClr val="000000"/>
    </dgm:txFillClrLst>
    <dgm:txEffectClrLst/>
  </dgm:styleLbl>
  <dgm:styleLbl name="node6">
    <dgm:fillClrLst meth="repeat">
      <a:srgbClr val="E9E8E9"/>
    </dgm:fillClrLst>
    <dgm:linClrLst meth="repeat">
      <a:srgbClr val="FFFFFF">
        <a:alpha val="0"/>
      </a:srgbClr>
    </dgm:linClrLst>
    <dgm:effectClrLst/>
    <dgm:txLinClrLst/>
    <dgm:txFillClrLst>
      <a:srgbClr val="000000"/>
    </dgm:txFillClrLst>
    <dgm:txEffectClrLst/>
  </dgm:styleLbl>
  <dgm:styleLbl name="node7">
    <dgm:fillClrLst meth="repeat">
      <a:srgbClr val="F4F4F4"/>
    </dgm:fillClrLst>
    <dgm:linClrLst meth="repeat">
      <a:srgbClr val="FFFFFF">
        <a:alpha val="0"/>
      </a:srgbClr>
    </dgm:linClrLst>
    <dgm:effectClrLst/>
    <dgm:txLinClrLst/>
    <dgm:txFillClrLst>
      <a:srgbClr val="000000"/>
    </dgm:txFillClrLst>
    <dgm:txEffectClrLst/>
  </dgm:styleLbl>
  <dgm:styleLbl name="node8">
    <dgm:fillClrLst meth="repeat">
      <a:srgbClr val="FCFBFB"/>
    </dgm:fillClrLst>
    <dgm:linClrLst meth="repeat">
      <a:srgbClr val="FFFFFF">
        <a:alpha val="0"/>
      </a:srgbClr>
    </dgm:linClrLst>
    <dgm:effectClrLst/>
    <dgm:txLinClrLst/>
    <dgm:txFillClrLst>
      <a:srgbClr val="000000"/>
    </dgm:txFillClrLst>
    <dgm:txEffectClrLst/>
  </dgm:styleLbl>
</dgm:colorsDef>
</file>

<file path=ppt/diagrams/colors6.xml><?xml version="1.0" encoding="utf-8"?>
<dgm:colorsDef xmlns:dgm="http://schemas.openxmlformats.org/drawingml/2006/diagram" xmlns:a="http://schemas.openxmlformats.org/drawingml/2006/main" uniqueId="releaseMainColor#3">
  <dgm:title lang="en-US" val="RELEASE Main"/>
  <dgm:catLst/>
  <dgm:styleLbl name="node0">
    <dgm:fillClrLst meth="repeat">
      <a:srgbClr val="F2F2F2"/>
    </dgm:fillClrLst>
    <dgm:linClrLst meth="repeat">
      <a:srgbClr val="FFFFFF">
        <a:alpha val="0"/>
      </a:srgbClr>
    </dgm:linClrLst>
    <dgm:effectClrLst/>
    <dgm:txLinClrLst/>
    <dgm:txFillClrLst>
      <a:srgbClr val="000000"/>
    </dgm:txFillClrLst>
    <dgm:txEffectClrLst/>
  </dgm:styleLbl>
  <dgm:styleLbl name="node1">
    <dgm:fillClrLst meth="repeat">
      <a:srgbClr val="FFFFFF">
        <a:alpha val="0"/>
      </a:srgbClr>
    </dgm:fillClrLst>
    <dgm:linClrLst meth="repeat">
      <a:srgbClr val="FFFFFF">
        <a:alpha val="0"/>
      </a:srgbClr>
    </dgm:linClrLst>
    <dgm:effectClrLst/>
    <dgm:txLinClrLst/>
    <dgm:txFillClrLst>
      <a:srgbClr val="2A2A29"/>
    </dgm:txFillClrLst>
    <dgm:txEffectClrLst/>
  </dgm:styleLbl>
  <dgm:styleLbl name="node2">
    <dgm:fillClrLst meth="repeat">
      <a:srgbClr val="F2F2F2"/>
      <a:srgbClr val="F2F2F2"/>
      <a:srgbClr val="F2F2F2"/>
      <a:srgbClr val="F2F2F2"/>
      <a:srgbClr val="F2F2F2"/>
      <a:srgbClr val="F2F2F2"/>
      <a:srgbClr val="F2F2F2"/>
      <a:srgbClr val="F2F2F2"/>
    </dgm:fillClrLst>
    <dgm:linClrLst meth="repeat">
      <a:srgbClr val="FFFFFF">
        <a:alpha val="0"/>
      </a:srgbClr>
    </dgm:linClrLst>
    <dgm:effectClrLst/>
    <dgm:txLinClrLst/>
    <dgm:txFillClrLst meth="repeat">
      <a:srgbClr val="000000"/>
    </dgm:txFillClrLst>
    <dgm:txEffectClrLst/>
  </dgm:styleLbl>
  <dgm:styleLbl name="node3">
    <dgm:fillClrLst meth="repeat">
      <a:srgbClr val="000000">
        <a:alpha val="85000"/>
      </a:srgbClr>
      <a:srgbClr val="000000">
        <a:alpha val="80000"/>
      </a:srgbClr>
      <a:srgbClr val="000000">
        <a:alpha val="75000"/>
      </a:srgbClr>
      <a:srgbClr val="000000">
        <a:alpha val="70000"/>
      </a:srgbClr>
      <a:srgbClr val="000000">
        <a:alpha val="65000"/>
      </a:srgbClr>
      <a:srgbClr val="000000">
        <a:alpha val="60000"/>
      </a:srgbClr>
      <a:srgbClr val="000000">
        <a:alpha val="55000"/>
      </a:srgbClr>
      <a:srgbClr val="000000">
        <a:alpha val="50000"/>
      </a:srgbClr>
    </dgm:fillClrLst>
    <dgm:linClrLst meth="repeat">
      <a:srgbClr val="FFFFFF">
        <a:alpha val="0"/>
      </a:srgbClr>
    </dgm:linClrLst>
    <dgm:effectClrLst/>
    <dgm:txLinClrLst/>
    <dgm:txFillClrLst meth="repeat">
      <a:srgbClr val="FFFFFF"/>
    </dgm:txFillClrLst>
    <dgm:txEffectClrLst/>
  </dgm:styleLbl>
  <dgm:styleLbl name="node4">
    <dgm:fillClrLst meth="repeat">
      <a:srgbClr val="FFFFFF">
        <a:alpha val="0"/>
      </a:srgbClr>
    </dgm:fillClrLst>
    <dgm:linClrLst meth="repeat">
      <a:srgbClr val="C6C8CA"/>
    </dgm:linClrLst>
    <dgm:effectClrLst/>
    <dgm:txLinClrLst/>
    <dgm:txFillClrLst meth="repeat">
      <a:srgbClr val="000000"/>
    </dgm:txFillClrLst>
    <dgm:txEffectClrLst/>
  </dgm:styleLbl>
  <dgm:styleLbl name="node5">
    <dgm:fillClrLst meth="repeat">
      <a:srgbClr val="DBDADB"/>
    </dgm:fillClrLst>
    <dgm:linClrLst meth="repeat">
      <a:srgbClr val="FFFFFF">
        <a:alpha val="0"/>
      </a:srgbClr>
    </dgm:linClrLst>
    <dgm:effectClrLst/>
    <dgm:txLinClrLst/>
    <dgm:txFillClrLst>
      <a:srgbClr val="000000"/>
    </dgm:txFillClrLst>
    <dgm:txEffectClrLst/>
  </dgm:styleLbl>
  <dgm:styleLbl name="node6">
    <dgm:fillClrLst meth="repeat">
      <a:srgbClr val="E9E8E9"/>
    </dgm:fillClrLst>
    <dgm:linClrLst meth="repeat">
      <a:srgbClr val="FFFFFF">
        <a:alpha val="0"/>
      </a:srgbClr>
    </dgm:linClrLst>
    <dgm:effectClrLst/>
    <dgm:txLinClrLst/>
    <dgm:txFillClrLst>
      <a:srgbClr val="000000"/>
    </dgm:txFillClrLst>
    <dgm:txEffectClrLst/>
  </dgm:styleLbl>
  <dgm:styleLbl name="node7">
    <dgm:fillClrLst meth="repeat">
      <a:srgbClr val="F4F4F4"/>
    </dgm:fillClrLst>
    <dgm:linClrLst meth="repeat">
      <a:srgbClr val="FFFFFF">
        <a:alpha val="0"/>
      </a:srgbClr>
    </dgm:linClrLst>
    <dgm:effectClrLst/>
    <dgm:txLinClrLst/>
    <dgm:txFillClrLst>
      <a:srgbClr val="000000"/>
    </dgm:txFillClrLst>
    <dgm:txEffectClrLst/>
  </dgm:styleLbl>
  <dgm:styleLbl name="node8">
    <dgm:fillClrLst meth="repeat">
      <a:srgbClr val="FCFBFB"/>
    </dgm:fillClrLst>
    <dgm:linClrLst meth="repeat">
      <a:srgbClr val="FFFFFF">
        <a:alpha val="0"/>
      </a:srgbClr>
    </dgm:linClrLst>
    <dgm:effectClrLst/>
    <dgm:txLinClrLst/>
    <dgm:txFillClrLst>
      <a:srgbClr val="000000"/>
    </dgm:txFillClrLst>
    <dgm:txEffectClrLst/>
  </dgm:styleLbl>
</dgm:colorsDef>
</file>

<file path=ppt/diagrams/data1.xml><?xml version="1.0" encoding="utf-8"?>
<dgm:dataModel xmlns:dgm="http://schemas.openxmlformats.org/drawingml/2006/diagram" xmlns:a="http://schemas.openxmlformats.org/drawingml/2006/main">
  <dgm:ptLst>
    <dgm:pt modelId="{809E1753-3C73-4FD5-BD41-782ED850A575}" type="doc">
      <dgm:prSet loTypeId="SmartCharts/HorizontaleBildliste" loCatId="other" qsTypeId="urn:microsoft.com/office/officeart/2005/8/quickstyle/simple1" qsCatId="simple" csTypeId="SmartCharts/ColorThememultiplecolors" csCatId="other" phldr="1"/>
      <dgm:spPr/>
      <dgm:t>
        <a:bodyPr/>
        <a:lstStyle/>
        <a:p>
          <a:endParaRPr lang="de-DE"/>
        </a:p>
      </dgm:t>
    </dgm:pt>
    <dgm:pt modelId="{6F8DAA7E-FDF5-42DB-90EC-A5FC94508EB2}">
      <dgm:prSet phldrT="[Text]"/>
      <dgm:spPr/>
      <dgm:t>
        <a:bodyPr/>
        <a:lstStyle/>
        <a:p>
          <a:r>
            <a:rPr lang="de-DE" b="1" dirty="0"/>
            <a:t>Statement #01</a:t>
          </a:r>
        </a:p>
        <a:p>
          <a:r>
            <a:rPr lang="de-DE" dirty="0"/>
            <a:t>Ergänzende Informationen zum ersten Statement in mehreren Zeilen</a:t>
          </a:r>
        </a:p>
      </dgm:t>
    </dgm:pt>
    <dgm:pt modelId="{A48AB378-062C-4C16-8E62-31CEA4AE6DA9}" type="parTrans" cxnId="{38CE6586-CB43-4CDD-B684-76E501BCAAD5}">
      <dgm:prSet/>
      <dgm:spPr/>
      <dgm:t>
        <a:bodyPr/>
        <a:lstStyle/>
        <a:p>
          <a:endParaRPr lang="de-DE"/>
        </a:p>
      </dgm:t>
    </dgm:pt>
    <dgm:pt modelId="{19CA33DF-D340-4F56-BE36-FBC5DC0D26AD}" type="sibTrans" cxnId="{38CE6586-CB43-4CDD-B684-76E501BCAAD5}">
      <dgm:prSet/>
      <dgm:spPr/>
      <dgm:t>
        <a:bodyPr/>
        <a:lstStyle/>
        <a:p>
          <a:endParaRPr lang="de-DE"/>
        </a:p>
      </dgm:t>
    </dgm:pt>
    <dgm:pt modelId="{9C9A3AED-5F79-4769-8E8A-4FB27B94A234}">
      <dgm:prSet phldrT="[Text]"/>
      <dgm:spPr/>
      <dgm:t>
        <a:bodyPr/>
        <a:lstStyle/>
        <a:p>
          <a:r>
            <a:rPr lang="de-DE" b="1" dirty="0"/>
            <a:t>Statement #02</a:t>
          </a:r>
        </a:p>
        <a:p>
          <a:r>
            <a:rPr lang="de-DE" dirty="0"/>
            <a:t>Ergänzende Informationen zum zweiten Statement in mehreren Zeilen</a:t>
          </a:r>
        </a:p>
      </dgm:t>
    </dgm:pt>
    <dgm:pt modelId="{418A99E8-FA9D-4ED3-ADA6-95ECA7A6192B}" type="parTrans" cxnId="{B2131910-6303-4F38-BAD4-F7B111866DAD}">
      <dgm:prSet/>
      <dgm:spPr/>
      <dgm:t>
        <a:bodyPr/>
        <a:lstStyle/>
        <a:p>
          <a:endParaRPr lang="de-DE"/>
        </a:p>
      </dgm:t>
    </dgm:pt>
    <dgm:pt modelId="{394B51A5-42D4-46EE-B480-018BF14C7A56}" type="sibTrans" cxnId="{B2131910-6303-4F38-BAD4-F7B111866DAD}">
      <dgm:prSet/>
      <dgm:spPr/>
      <dgm:t>
        <a:bodyPr/>
        <a:lstStyle/>
        <a:p>
          <a:endParaRPr lang="de-DE"/>
        </a:p>
      </dgm:t>
    </dgm:pt>
    <dgm:pt modelId="{41D68FD3-C555-4BD0-9B05-ECD4597C07AC}">
      <dgm:prSet phldrT="[Text]"/>
      <dgm:spPr/>
      <dgm:t>
        <a:bodyPr/>
        <a:lstStyle/>
        <a:p>
          <a:r>
            <a:rPr lang="de-DE" b="1" dirty="0"/>
            <a:t>Statement #03</a:t>
          </a:r>
        </a:p>
        <a:p>
          <a:r>
            <a:rPr lang="de-DE" dirty="0"/>
            <a:t>Ergänzende Informationen zum dritten Statement in mehreren Zeilen</a:t>
          </a:r>
        </a:p>
      </dgm:t>
    </dgm:pt>
    <dgm:pt modelId="{4D0106F5-2836-4202-8454-67214951A515}" type="parTrans" cxnId="{B6C90881-F2F7-48FE-9D6A-1617956567E5}">
      <dgm:prSet/>
      <dgm:spPr/>
      <dgm:t>
        <a:bodyPr/>
        <a:lstStyle/>
        <a:p>
          <a:endParaRPr lang="de-DE"/>
        </a:p>
      </dgm:t>
    </dgm:pt>
    <dgm:pt modelId="{9F2F3C55-2EA1-4B0E-BE22-C998078E4402}" type="sibTrans" cxnId="{B6C90881-F2F7-48FE-9D6A-1617956567E5}">
      <dgm:prSet/>
      <dgm:spPr/>
      <dgm:t>
        <a:bodyPr/>
        <a:lstStyle/>
        <a:p>
          <a:endParaRPr lang="de-DE"/>
        </a:p>
      </dgm:t>
    </dgm:pt>
    <dgm:pt modelId="{A7B9C78E-5AC5-46C9-B269-D64ECE703126}">
      <dgm:prSet phldrT="[Text]"/>
      <dgm:spPr/>
      <dgm:t>
        <a:bodyPr/>
        <a:lstStyle/>
        <a:p>
          <a:r>
            <a:rPr lang="de-DE" b="1" dirty="0"/>
            <a:t>Statement #04</a:t>
          </a:r>
        </a:p>
        <a:p>
          <a:r>
            <a:rPr lang="de-DE" dirty="0"/>
            <a:t>Ergänzende Informationen zum vierten Statement in mehreren Zeilen</a:t>
          </a:r>
        </a:p>
      </dgm:t>
    </dgm:pt>
    <dgm:pt modelId="{EAABFBAC-9792-40F4-8030-5C73816AA2C0}" type="parTrans" cxnId="{BD7B9FB1-E886-4FB1-97EA-4218A5DD4800}">
      <dgm:prSet/>
      <dgm:spPr/>
      <dgm:t>
        <a:bodyPr/>
        <a:lstStyle/>
        <a:p>
          <a:endParaRPr lang="de-DE"/>
        </a:p>
      </dgm:t>
    </dgm:pt>
    <dgm:pt modelId="{D85E2F3D-5EA4-42C0-B769-6AA084ED54B5}" type="sibTrans" cxnId="{BD7B9FB1-E886-4FB1-97EA-4218A5DD4800}">
      <dgm:prSet/>
      <dgm:spPr/>
      <dgm:t>
        <a:bodyPr/>
        <a:lstStyle/>
        <a:p>
          <a:endParaRPr lang="de-DE"/>
        </a:p>
      </dgm:t>
    </dgm:pt>
    <dgm:pt modelId="{1BC36C0B-6325-4040-A78D-531296893425}">
      <dgm:prSet phldrT="[Text]"/>
      <dgm:spPr/>
      <dgm:t>
        <a:bodyPr/>
        <a:lstStyle/>
        <a:p>
          <a:r>
            <a:rPr lang="de-DE" b="1" dirty="0"/>
            <a:t>Statement #05</a:t>
          </a:r>
        </a:p>
        <a:p>
          <a:r>
            <a:rPr lang="de-DE" dirty="0"/>
            <a:t>Ergänzende Informationen zum fünften Statement in mehreren Zeilen</a:t>
          </a:r>
        </a:p>
      </dgm:t>
    </dgm:pt>
    <dgm:pt modelId="{F7C84115-6C9A-47FA-8741-4091CD3B33D4}" type="parTrans" cxnId="{AEC9CA86-7EA6-419C-BA33-6D3EE513E915}">
      <dgm:prSet/>
      <dgm:spPr/>
      <dgm:t>
        <a:bodyPr/>
        <a:lstStyle/>
        <a:p>
          <a:endParaRPr lang="de-DE"/>
        </a:p>
      </dgm:t>
    </dgm:pt>
    <dgm:pt modelId="{B74A8C71-31BF-41CB-BE39-D95AF33A4BE0}" type="sibTrans" cxnId="{AEC9CA86-7EA6-419C-BA33-6D3EE513E915}">
      <dgm:prSet/>
      <dgm:spPr/>
      <dgm:t>
        <a:bodyPr/>
        <a:lstStyle/>
        <a:p>
          <a:endParaRPr lang="de-DE"/>
        </a:p>
      </dgm:t>
    </dgm:pt>
    <dgm:pt modelId="{F320D73A-5028-432E-A751-CD2FD76D6B0F}" type="pres">
      <dgm:prSet presAssocID="{809E1753-3C73-4FD5-BD41-782ED850A575}" presName="Name0" presStyleCnt="0">
        <dgm:presLayoutVars>
          <dgm:resizeHandles val="exact"/>
        </dgm:presLayoutVars>
      </dgm:prSet>
      <dgm:spPr/>
    </dgm:pt>
    <dgm:pt modelId="{5EE77032-0D97-41C4-86EF-DE9CF77004D0}" type="pres">
      <dgm:prSet presAssocID="{809E1753-3C73-4FD5-BD41-782ED850A575}" presName="linComp" presStyleCnt="0"/>
      <dgm:spPr/>
    </dgm:pt>
    <dgm:pt modelId="{BAC37875-4475-4197-85E1-5659AB16305F}" type="pres">
      <dgm:prSet presAssocID="{6F8DAA7E-FDF5-42DB-90EC-A5FC94508EB2}" presName="compNode" presStyleCnt="0"/>
      <dgm:spPr/>
    </dgm:pt>
    <dgm:pt modelId="{1B2CC563-05E1-4B58-BA48-28275A88F6A4}" type="pres">
      <dgm:prSet presAssocID="{6F8DAA7E-FDF5-42DB-90EC-A5FC94508EB2}" presName="bkgdShape" presStyleLbl="node2" presStyleIdx="0" presStyleCnt="5"/>
      <dgm:spPr/>
    </dgm:pt>
    <dgm:pt modelId="{E91EEEB1-6CBA-4F1A-B281-B8BCE30875F5}" type="pres">
      <dgm:prSet presAssocID="{6F8DAA7E-FDF5-42DB-90EC-A5FC94508EB2}" presName="nodeTx" presStyleLbl="node2" presStyleIdx="0" presStyleCnt="5">
        <dgm:presLayoutVars>
          <dgm:bulletEnabled/>
        </dgm:presLayoutVars>
      </dgm:prSet>
      <dgm:spPr/>
    </dgm:pt>
    <dgm:pt modelId="{33A5AFAB-6197-4FF3-B65E-A179279D1616}" type="pres">
      <dgm:prSet presAssocID="{6F8DAA7E-FDF5-42DB-90EC-A5FC94508EB2}" presName="imagNode" presStyleLbl="node0" presStyleIdx="0" presStyleCnt="5"/>
      <dgm:spPr>
        <a:blipFill>
          <a:blip xmlns:r="http://schemas.openxmlformats.org/officeDocument/2006/relationships" r:embed="rId1"/>
          <a:srcRect/>
          <a:stretch>
            <a:fillRect/>
          </a:stretch>
        </a:blipFill>
      </dgm:spPr>
    </dgm:pt>
    <dgm:pt modelId="{FEEC8D6B-E933-4300-9440-90131C7E2E53}" type="pres">
      <dgm:prSet presAssocID="{19CA33DF-D340-4F56-BE36-FBC5DC0D26AD}" presName="sibTrans" presStyleLbl="sibTrans2D1" presStyleIdx="0" presStyleCnt="0"/>
      <dgm:spPr/>
    </dgm:pt>
    <dgm:pt modelId="{88210515-80CE-4F30-94F5-91BAC6BF0127}" type="pres">
      <dgm:prSet presAssocID="{9C9A3AED-5F79-4769-8E8A-4FB27B94A234}" presName="compNode" presStyleCnt="0"/>
      <dgm:spPr/>
    </dgm:pt>
    <dgm:pt modelId="{80BE84A2-D616-4658-9C43-9F69D5D64BE4}" type="pres">
      <dgm:prSet presAssocID="{9C9A3AED-5F79-4769-8E8A-4FB27B94A234}" presName="bkgdShape" presStyleLbl="node2" presStyleIdx="1" presStyleCnt="5"/>
      <dgm:spPr/>
    </dgm:pt>
    <dgm:pt modelId="{8FDB068F-B767-4567-9EB8-62E38CCFC357}" type="pres">
      <dgm:prSet presAssocID="{9C9A3AED-5F79-4769-8E8A-4FB27B94A234}" presName="nodeTx" presStyleLbl="node2" presStyleIdx="1" presStyleCnt="5">
        <dgm:presLayoutVars>
          <dgm:bulletEnabled/>
        </dgm:presLayoutVars>
      </dgm:prSet>
      <dgm:spPr/>
    </dgm:pt>
    <dgm:pt modelId="{220C1EC4-E0E0-45A7-B967-B14B4AF14E0C}" type="pres">
      <dgm:prSet presAssocID="{9C9A3AED-5F79-4769-8E8A-4FB27B94A234}" presName="imagNode" presStyleLbl="node0" presStyleIdx="1" presStyleCnt="5"/>
      <dgm:spPr>
        <a:blipFill>
          <a:blip xmlns:r="http://schemas.openxmlformats.org/officeDocument/2006/relationships" r:embed="rId2"/>
          <a:srcRect/>
          <a:stretch>
            <a:fillRect/>
          </a:stretch>
        </a:blipFill>
      </dgm:spPr>
    </dgm:pt>
    <dgm:pt modelId="{6E6493BB-E6FC-4A5B-846A-E1B4118FA624}" type="pres">
      <dgm:prSet presAssocID="{394B51A5-42D4-46EE-B480-018BF14C7A56}" presName="sibTrans" presStyleLbl="sibTrans2D1" presStyleIdx="0" presStyleCnt="0"/>
      <dgm:spPr/>
    </dgm:pt>
    <dgm:pt modelId="{429990B6-2A80-4C5B-8F05-22175D7ED6B7}" type="pres">
      <dgm:prSet presAssocID="{41D68FD3-C555-4BD0-9B05-ECD4597C07AC}" presName="compNode" presStyleCnt="0"/>
      <dgm:spPr/>
    </dgm:pt>
    <dgm:pt modelId="{73053CA1-9620-445E-97DA-0438139B8E48}" type="pres">
      <dgm:prSet presAssocID="{41D68FD3-C555-4BD0-9B05-ECD4597C07AC}" presName="bkgdShape" presStyleLbl="node2" presStyleIdx="2" presStyleCnt="5"/>
      <dgm:spPr/>
    </dgm:pt>
    <dgm:pt modelId="{ED7FB39B-5FB9-4CBE-BDC2-E04092C81E7D}" type="pres">
      <dgm:prSet presAssocID="{41D68FD3-C555-4BD0-9B05-ECD4597C07AC}" presName="nodeTx" presStyleLbl="node2" presStyleIdx="2" presStyleCnt="5">
        <dgm:presLayoutVars>
          <dgm:bulletEnabled/>
        </dgm:presLayoutVars>
      </dgm:prSet>
      <dgm:spPr/>
    </dgm:pt>
    <dgm:pt modelId="{0FB75401-09D3-4BCF-A5EB-68B3EA5697BE}" type="pres">
      <dgm:prSet presAssocID="{41D68FD3-C555-4BD0-9B05-ECD4597C07AC}" presName="imagNode" presStyleLbl="node0" presStyleIdx="2" presStyleCnt="5"/>
      <dgm:spPr>
        <a:blipFill>
          <a:blip xmlns:r="http://schemas.openxmlformats.org/officeDocument/2006/relationships" r:embed="rId3"/>
          <a:srcRect/>
          <a:stretch>
            <a:fillRect/>
          </a:stretch>
        </a:blipFill>
      </dgm:spPr>
    </dgm:pt>
    <dgm:pt modelId="{CA9FF468-0265-4676-9E23-EC347A22DEF8}" type="pres">
      <dgm:prSet presAssocID="{9F2F3C55-2EA1-4B0E-BE22-C998078E4402}" presName="sibTrans" presStyleLbl="sibTrans2D1" presStyleIdx="0" presStyleCnt="0"/>
      <dgm:spPr/>
    </dgm:pt>
    <dgm:pt modelId="{4737B65F-B726-4D83-989C-A47D35A52562}" type="pres">
      <dgm:prSet presAssocID="{A7B9C78E-5AC5-46C9-B269-D64ECE703126}" presName="compNode" presStyleCnt="0"/>
      <dgm:spPr/>
    </dgm:pt>
    <dgm:pt modelId="{E3F3B20D-294B-456F-81FC-38EF9623B03A}" type="pres">
      <dgm:prSet presAssocID="{A7B9C78E-5AC5-46C9-B269-D64ECE703126}" presName="bkgdShape" presStyleLbl="node2" presStyleIdx="3" presStyleCnt="5"/>
      <dgm:spPr/>
    </dgm:pt>
    <dgm:pt modelId="{4958DC8A-5D67-4B90-9490-518F80207DBD}" type="pres">
      <dgm:prSet presAssocID="{A7B9C78E-5AC5-46C9-B269-D64ECE703126}" presName="nodeTx" presStyleLbl="node2" presStyleIdx="3" presStyleCnt="5">
        <dgm:presLayoutVars>
          <dgm:bulletEnabled/>
        </dgm:presLayoutVars>
      </dgm:prSet>
      <dgm:spPr/>
    </dgm:pt>
    <dgm:pt modelId="{5F0C0596-CD0D-4747-8ACE-FAE988B81C4B}" type="pres">
      <dgm:prSet presAssocID="{A7B9C78E-5AC5-46C9-B269-D64ECE703126}" presName="imagNode" presStyleLbl="node0" presStyleIdx="3" presStyleCnt="5"/>
      <dgm:spPr>
        <a:blipFill>
          <a:blip xmlns:r="http://schemas.openxmlformats.org/officeDocument/2006/relationships" r:embed="rId4"/>
          <a:srcRect/>
          <a:stretch>
            <a:fillRect/>
          </a:stretch>
        </a:blipFill>
      </dgm:spPr>
    </dgm:pt>
    <dgm:pt modelId="{9CA6D240-7804-479C-ACF9-407FD0024F63}" type="pres">
      <dgm:prSet presAssocID="{D85E2F3D-5EA4-42C0-B769-6AA084ED54B5}" presName="sibTrans" presStyleLbl="sibTrans2D1" presStyleIdx="0" presStyleCnt="0"/>
      <dgm:spPr/>
    </dgm:pt>
    <dgm:pt modelId="{51DEAE46-5163-4E85-8429-FE8A46D6F822}" type="pres">
      <dgm:prSet presAssocID="{1BC36C0B-6325-4040-A78D-531296893425}" presName="compNode" presStyleCnt="0"/>
      <dgm:spPr/>
    </dgm:pt>
    <dgm:pt modelId="{DE5DEE32-57E8-4BB7-AA67-D78FED2CA95A}" type="pres">
      <dgm:prSet presAssocID="{1BC36C0B-6325-4040-A78D-531296893425}" presName="bkgdShape" presStyleLbl="node2" presStyleIdx="4" presStyleCnt="5"/>
      <dgm:spPr/>
    </dgm:pt>
    <dgm:pt modelId="{5A5A633B-BD3F-446A-8F89-6F9C360F91E7}" type="pres">
      <dgm:prSet presAssocID="{1BC36C0B-6325-4040-A78D-531296893425}" presName="nodeTx" presStyleLbl="node2" presStyleIdx="4" presStyleCnt="5">
        <dgm:presLayoutVars>
          <dgm:bulletEnabled/>
        </dgm:presLayoutVars>
      </dgm:prSet>
      <dgm:spPr/>
    </dgm:pt>
    <dgm:pt modelId="{FE25F892-50EE-475E-A2CA-5F33D28EE35A}" type="pres">
      <dgm:prSet presAssocID="{1BC36C0B-6325-4040-A78D-531296893425}" presName="imagNode" presStyleLbl="node0" presStyleIdx="4" presStyleCnt="5"/>
      <dgm:spPr>
        <a:blipFill>
          <a:blip xmlns:r="http://schemas.openxmlformats.org/officeDocument/2006/relationships" r:embed="rId5"/>
          <a:srcRect/>
          <a:stretch>
            <a:fillRect/>
          </a:stretch>
        </a:blipFill>
      </dgm:spPr>
    </dgm:pt>
  </dgm:ptLst>
  <dgm:cxnLst>
    <dgm:cxn modelId="{511F410A-2E39-4705-AC72-31E1502236FB}" type="presOf" srcId="{19CA33DF-D340-4F56-BE36-FBC5DC0D26AD}" destId="{FEEC8D6B-E933-4300-9440-90131C7E2E53}" srcOrd="0" destOrd="0" presId="SmartCharts/HorizontaleBildliste"/>
    <dgm:cxn modelId="{B2131910-6303-4F38-BAD4-F7B111866DAD}" srcId="{809E1753-3C73-4FD5-BD41-782ED850A575}" destId="{9C9A3AED-5F79-4769-8E8A-4FB27B94A234}" srcOrd="1" destOrd="0" parTransId="{418A99E8-FA9D-4ED3-ADA6-95ECA7A6192B}" sibTransId="{394B51A5-42D4-46EE-B480-018BF14C7A56}"/>
    <dgm:cxn modelId="{9171C718-A822-4543-8B68-32D23F6DB4DE}" type="presOf" srcId="{D85E2F3D-5EA4-42C0-B769-6AA084ED54B5}" destId="{9CA6D240-7804-479C-ACF9-407FD0024F63}" srcOrd="0" destOrd="0" presId="SmartCharts/HorizontaleBildliste"/>
    <dgm:cxn modelId="{59C2B522-475F-4DBE-8E65-1B23A30C4D2D}" type="presOf" srcId="{809E1753-3C73-4FD5-BD41-782ED850A575}" destId="{F320D73A-5028-432E-A751-CD2FD76D6B0F}" srcOrd="0" destOrd="0" presId="SmartCharts/HorizontaleBildliste"/>
    <dgm:cxn modelId="{1EDE5B27-2163-4128-960C-CA4B9CDA5C08}" type="presOf" srcId="{A7B9C78E-5AC5-46C9-B269-D64ECE703126}" destId="{E3F3B20D-294B-456F-81FC-38EF9623B03A}" srcOrd="0" destOrd="0" presId="SmartCharts/HorizontaleBildliste"/>
    <dgm:cxn modelId="{E740B12A-CE48-463C-898D-C7773D75389A}" type="presOf" srcId="{41D68FD3-C555-4BD0-9B05-ECD4597C07AC}" destId="{73053CA1-9620-445E-97DA-0438139B8E48}" srcOrd="0" destOrd="0" presId="SmartCharts/HorizontaleBildliste"/>
    <dgm:cxn modelId="{18803D2F-A4CD-4F74-9DEF-8421FB87817D}" type="presOf" srcId="{9C9A3AED-5F79-4769-8E8A-4FB27B94A234}" destId="{8FDB068F-B767-4567-9EB8-62E38CCFC357}" srcOrd="1" destOrd="0" presId="SmartCharts/HorizontaleBildliste"/>
    <dgm:cxn modelId="{79D7B231-9C9B-4C3E-8637-691594C8EF74}" type="presOf" srcId="{1BC36C0B-6325-4040-A78D-531296893425}" destId="{DE5DEE32-57E8-4BB7-AA67-D78FED2CA95A}" srcOrd="0" destOrd="0" presId="SmartCharts/HorizontaleBildliste"/>
    <dgm:cxn modelId="{C6E6893E-342A-473C-A266-35FC60613B2E}" type="presOf" srcId="{9F2F3C55-2EA1-4B0E-BE22-C998078E4402}" destId="{CA9FF468-0265-4676-9E23-EC347A22DEF8}" srcOrd="0" destOrd="0" presId="SmartCharts/HorizontaleBildliste"/>
    <dgm:cxn modelId="{D97A0248-0D0F-4036-B934-04B2A9B5BB56}" type="presOf" srcId="{1BC36C0B-6325-4040-A78D-531296893425}" destId="{5A5A633B-BD3F-446A-8F89-6F9C360F91E7}" srcOrd="1" destOrd="0" presId="SmartCharts/HorizontaleBildliste"/>
    <dgm:cxn modelId="{0D2AA775-A6DC-43F6-8453-0CAF6872564F}" type="presOf" srcId="{6F8DAA7E-FDF5-42DB-90EC-A5FC94508EB2}" destId="{E91EEEB1-6CBA-4F1A-B281-B8BCE30875F5}" srcOrd="1" destOrd="0" presId="SmartCharts/HorizontaleBildliste"/>
    <dgm:cxn modelId="{A321FB57-2A97-41CF-B384-DD2D630543B9}" type="presOf" srcId="{9C9A3AED-5F79-4769-8E8A-4FB27B94A234}" destId="{80BE84A2-D616-4658-9C43-9F69D5D64BE4}" srcOrd="0" destOrd="0" presId="SmartCharts/HorizontaleBildliste"/>
    <dgm:cxn modelId="{B6C90881-F2F7-48FE-9D6A-1617956567E5}" srcId="{809E1753-3C73-4FD5-BD41-782ED850A575}" destId="{41D68FD3-C555-4BD0-9B05-ECD4597C07AC}" srcOrd="2" destOrd="0" parTransId="{4D0106F5-2836-4202-8454-67214951A515}" sibTransId="{9F2F3C55-2EA1-4B0E-BE22-C998078E4402}"/>
    <dgm:cxn modelId="{38CE6586-CB43-4CDD-B684-76E501BCAAD5}" srcId="{809E1753-3C73-4FD5-BD41-782ED850A575}" destId="{6F8DAA7E-FDF5-42DB-90EC-A5FC94508EB2}" srcOrd="0" destOrd="0" parTransId="{A48AB378-062C-4C16-8E62-31CEA4AE6DA9}" sibTransId="{19CA33DF-D340-4F56-BE36-FBC5DC0D26AD}"/>
    <dgm:cxn modelId="{AEC9CA86-7EA6-419C-BA33-6D3EE513E915}" srcId="{809E1753-3C73-4FD5-BD41-782ED850A575}" destId="{1BC36C0B-6325-4040-A78D-531296893425}" srcOrd="4" destOrd="0" parTransId="{F7C84115-6C9A-47FA-8741-4091CD3B33D4}" sibTransId="{B74A8C71-31BF-41CB-BE39-D95AF33A4BE0}"/>
    <dgm:cxn modelId="{05FC0999-29AC-4CB4-BB3E-2203E1FEC539}" type="presOf" srcId="{394B51A5-42D4-46EE-B480-018BF14C7A56}" destId="{6E6493BB-E6FC-4A5B-846A-E1B4118FA624}" srcOrd="0" destOrd="0" presId="SmartCharts/HorizontaleBildliste"/>
    <dgm:cxn modelId="{BD7B9FB1-E886-4FB1-97EA-4218A5DD4800}" srcId="{809E1753-3C73-4FD5-BD41-782ED850A575}" destId="{A7B9C78E-5AC5-46C9-B269-D64ECE703126}" srcOrd="3" destOrd="0" parTransId="{EAABFBAC-9792-40F4-8030-5C73816AA2C0}" sibTransId="{D85E2F3D-5EA4-42C0-B769-6AA084ED54B5}"/>
    <dgm:cxn modelId="{53A902BE-1322-4E10-A5B6-BA6896DCB4BC}" type="presOf" srcId="{A7B9C78E-5AC5-46C9-B269-D64ECE703126}" destId="{4958DC8A-5D67-4B90-9490-518F80207DBD}" srcOrd="1" destOrd="0" presId="SmartCharts/HorizontaleBildliste"/>
    <dgm:cxn modelId="{FDD01DC4-7F94-4ED7-8302-D9B60DC8494F}" type="presOf" srcId="{41D68FD3-C555-4BD0-9B05-ECD4597C07AC}" destId="{ED7FB39B-5FB9-4CBE-BDC2-E04092C81E7D}" srcOrd="1" destOrd="0" presId="SmartCharts/HorizontaleBildliste"/>
    <dgm:cxn modelId="{FEDCC2CE-F370-440C-8E8A-4C569EE89F5A}" type="presOf" srcId="{6F8DAA7E-FDF5-42DB-90EC-A5FC94508EB2}" destId="{1B2CC563-05E1-4B58-BA48-28275A88F6A4}" srcOrd="0" destOrd="0" presId="SmartCharts/HorizontaleBildliste"/>
    <dgm:cxn modelId="{A44FF776-F3CA-495C-9BFC-1402790D66C0}" type="presParOf" srcId="{F320D73A-5028-432E-A751-CD2FD76D6B0F}" destId="{5EE77032-0D97-41C4-86EF-DE9CF77004D0}" srcOrd="0" destOrd="0" presId="SmartCharts/HorizontaleBildliste"/>
    <dgm:cxn modelId="{D78C08CF-6E1F-4086-B686-9A45DCD81F55}" type="presParOf" srcId="{5EE77032-0D97-41C4-86EF-DE9CF77004D0}" destId="{BAC37875-4475-4197-85E1-5659AB16305F}" srcOrd="0" destOrd="0" presId="SmartCharts/HorizontaleBildliste"/>
    <dgm:cxn modelId="{AF67F4A2-8A03-4F00-8078-B0415613C4C1}" type="presParOf" srcId="{BAC37875-4475-4197-85E1-5659AB16305F}" destId="{1B2CC563-05E1-4B58-BA48-28275A88F6A4}" srcOrd="0" destOrd="0" presId="SmartCharts/HorizontaleBildliste"/>
    <dgm:cxn modelId="{967B47E8-A709-4DE8-8FEB-92A540782319}" type="presParOf" srcId="{BAC37875-4475-4197-85E1-5659AB16305F}" destId="{E91EEEB1-6CBA-4F1A-B281-B8BCE30875F5}" srcOrd="1" destOrd="0" presId="SmartCharts/HorizontaleBildliste"/>
    <dgm:cxn modelId="{D75FC7D2-43E5-4064-A6F1-216FABE09DC7}" type="presParOf" srcId="{BAC37875-4475-4197-85E1-5659AB16305F}" destId="{33A5AFAB-6197-4FF3-B65E-A179279D1616}" srcOrd="2" destOrd="0" presId="SmartCharts/HorizontaleBildliste"/>
    <dgm:cxn modelId="{D9AB116D-6D96-45D2-87D7-F94EB67C456C}" type="presParOf" srcId="{5EE77032-0D97-41C4-86EF-DE9CF77004D0}" destId="{FEEC8D6B-E933-4300-9440-90131C7E2E53}" srcOrd="1" destOrd="0" presId="SmartCharts/HorizontaleBildliste"/>
    <dgm:cxn modelId="{74D8D33B-3033-4C35-993D-3EDF7E31E13B}" type="presParOf" srcId="{5EE77032-0D97-41C4-86EF-DE9CF77004D0}" destId="{88210515-80CE-4F30-94F5-91BAC6BF0127}" srcOrd="2" destOrd="0" presId="SmartCharts/HorizontaleBildliste"/>
    <dgm:cxn modelId="{CFBE35CB-E061-4C1B-B1C9-87E2D23B1A2F}" type="presParOf" srcId="{88210515-80CE-4F30-94F5-91BAC6BF0127}" destId="{80BE84A2-D616-4658-9C43-9F69D5D64BE4}" srcOrd="0" destOrd="0" presId="SmartCharts/HorizontaleBildliste"/>
    <dgm:cxn modelId="{9F592893-9F89-4BD3-A49D-0E575AF79EE5}" type="presParOf" srcId="{88210515-80CE-4F30-94F5-91BAC6BF0127}" destId="{8FDB068F-B767-4567-9EB8-62E38CCFC357}" srcOrd="1" destOrd="0" presId="SmartCharts/HorizontaleBildliste"/>
    <dgm:cxn modelId="{67175391-B676-4707-BA8F-BA49FAC649B8}" type="presParOf" srcId="{88210515-80CE-4F30-94F5-91BAC6BF0127}" destId="{220C1EC4-E0E0-45A7-B967-B14B4AF14E0C}" srcOrd="2" destOrd="0" presId="SmartCharts/HorizontaleBildliste"/>
    <dgm:cxn modelId="{0874A10B-7F28-47A0-B963-0A693DD60E8C}" type="presParOf" srcId="{5EE77032-0D97-41C4-86EF-DE9CF77004D0}" destId="{6E6493BB-E6FC-4A5B-846A-E1B4118FA624}" srcOrd="3" destOrd="0" presId="SmartCharts/HorizontaleBildliste"/>
    <dgm:cxn modelId="{5FEA3480-0538-4CA3-8186-883D3A1BBF9A}" type="presParOf" srcId="{5EE77032-0D97-41C4-86EF-DE9CF77004D0}" destId="{429990B6-2A80-4C5B-8F05-22175D7ED6B7}" srcOrd="4" destOrd="0" presId="SmartCharts/HorizontaleBildliste"/>
    <dgm:cxn modelId="{C2F6558C-CF72-4E20-B162-3C3D81193A7F}" type="presParOf" srcId="{429990B6-2A80-4C5B-8F05-22175D7ED6B7}" destId="{73053CA1-9620-445E-97DA-0438139B8E48}" srcOrd="0" destOrd="0" presId="SmartCharts/HorizontaleBildliste"/>
    <dgm:cxn modelId="{84807AB2-5053-48A0-B4F4-253B84CDFF82}" type="presParOf" srcId="{429990B6-2A80-4C5B-8F05-22175D7ED6B7}" destId="{ED7FB39B-5FB9-4CBE-BDC2-E04092C81E7D}" srcOrd="1" destOrd="0" presId="SmartCharts/HorizontaleBildliste"/>
    <dgm:cxn modelId="{56E02C71-D377-4054-9426-0180AEBAA1E5}" type="presParOf" srcId="{429990B6-2A80-4C5B-8F05-22175D7ED6B7}" destId="{0FB75401-09D3-4BCF-A5EB-68B3EA5697BE}" srcOrd="2" destOrd="0" presId="SmartCharts/HorizontaleBildliste"/>
    <dgm:cxn modelId="{FBC9D505-8435-4D16-8C7D-3CF5CB43A0F5}" type="presParOf" srcId="{5EE77032-0D97-41C4-86EF-DE9CF77004D0}" destId="{CA9FF468-0265-4676-9E23-EC347A22DEF8}" srcOrd="5" destOrd="0" presId="SmartCharts/HorizontaleBildliste"/>
    <dgm:cxn modelId="{E7B59C3F-9A0A-42C9-A310-ACA27EC61EFC}" type="presParOf" srcId="{5EE77032-0D97-41C4-86EF-DE9CF77004D0}" destId="{4737B65F-B726-4D83-989C-A47D35A52562}" srcOrd="6" destOrd="0" presId="SmartCharts/HorizontaleBildliste"/>
    <dgm:cxn modelId="{ACBBCA9C-E5F6-4FF1-A7F2-57E782D02A8A}" type="presParOf" srcId="{4737B65F-B726-4D83-989C-A47D35A52562}" destId="{E3F3B20D-294B-456F-81FC-38EF9623B03A}" srcOrd="0" destOrd="0" presId="SmartCharts/HorizontaleBildliste"/>
    <dgm:cxn modelId="{0D8198D3-A563-46E5-B7A3-C80438BAB6DC}" type="presParOf" srcId="{4737B65F-B726-4D83-989C-A47D35A52562}" destId="{4958DC8A-5D67-4B90-9490-518F80207DBD}" srcOrd="1" destOrd="0" presId="SmartCharts/HorizontaleBildliste"/>
    <dgm:cxn modelId="{018A1DA8-C5F6-42CA-B9A8-CBC91146ACC7}" type="presParOf" srcId="{4737B65F-B726-4D83-989C-A47D35A52562}" destId="{5F0C0596-CD0D-4747-8ACE-FAE988B81C4B}" srcOrd="2" destOrd="0" presId="SmartCharts/HorizontaleBildliste"/>
    <dgm:cxn modelId="{B042579F-B5A7-4CEA-B5AE-0FB2B447D992}" type="presParOf" srcId="{5EE77032-0D97-41C4-86EF-DE9CF77004D0}" destId="{9CA6D240-7804-479C-ACF9-407FD0024F63}" srcOrd="7" destOrd="0" presId="SmartCharts/HorizontaleBildliste"/>
    <dgm:cxn modelId="{1C43DEBE-F204-4F0E-9083-24E41BA69269}" type="presParOf" srcId="{5EE77032-0D97-41C4-86EF-DE9CF77004D0}" destId="{51DEAE46-5163-4E85-8429-FE8A46D6F822}" srcOrd="8" destOrd="0" presId="SmartCharts/HorizontaleBildliste"/>
    <dgm:cxn modelId="{2EE511E3-A7B9-4AC1-9BE4-D48F6D601705}" type="presParOf" srcId="{51DEAE46-5163-4E85-8429-FE8A46D6F822}" destId="{DE5DEE32-57E8-4BB7-AA67-D78FED2CA95A}" srcOrd="0" destOrd="0" presId="SmartCharts/HorizontaleBildliste"/>
    <dgm:cxn modelId="{ED33A67E-A50B-4E3F-A03B-9CF7E6AE51A9}" type="presParOf" srcId="{51DEAE46-5163-4E85-8429-FE8A46D6F822}" destId="{5A5A633B-BD3F-446A-8F89-6F9C360F91E7}" srcOrd="1" destOrd="0" presId="SmartCharts/HorizontaleBildliste"/>
    <dgm:cxn modelId="{A073B797-52BD-46C8-A16C-5E3A39EFF45B}" type="presParOf" srcId="{51DEAE46-5163-4E85-8429-FE8A46D6F822}" destId="{FE25F892-50EE-475E-A2CA-5F33D28EE35A}" srcOrd="2" destOrd="0" presId="SmartCharts/HorizontaleBildlist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0FC281-2A4E-44B9-8584-9D1936983792}" type="doc">
      <dgm:prSet loTypeId="urn:SmartCharts/Bildplatzhalter" loCatId="other" qsTypeId="urn:microsoft.com/office/officeart/2005/8/quickstyle/simple1" qsCatId="simple" csTypeId="releaseMainColor#2" csCatId="other" phldr="1"/>
      <dgm:spPr/>
      <dgm:t>
        <a:bodyPr/>
        <a:lstStyle/>
        <a:p>
          <a:endParaRPr lang="de-DE"/>
        </a:p>
      </dgm:t>
    </dgm:pt>
    <dgm:pt modelId="{A86CAF98-9AC4-4BC8-90FC-1FFBDBAADDD8}">
      <dgm:prSet phldrT="[Text]" phldr="0"/>
      <dgm:spPr/>
      <dgm:t>
        <a:bodyPr/>
        <a:lstStyle/>
        <a:p>
          <a:endParaRPr lang="de-DE"/>
        </a:p>
      </dgm:t>
    </dgm:pt>
    <dgm:pt modelId="{ADB89103-6E62-4795-833E-180977A29FB7}" type="parTrans" cxnId="{49409B61-B135-4101-A696-78EDCBFDF734}">
      <dgm:prSet/>
      <dgm:spPr/>
      <dgm:t>
        <a:bodyPr/>
        <a:lstStyle/>
        <a:p>
          <a:endParaRPr lang="de-DE"/>
        </a:p>
      </dgm:t>
    </dgm:pt>
    <dgm:pt modelId="{D53CEBC9-6834-4916-AB05-4584A9008864}" type="sibTrans" cxnId="{49409B61-B135-4101-A696-78EDCBFDF734}">
      <dgm:prSet/>
      <dgm:spPr>
        <a:blipFill dpi="0" rotWithShape="1">
          <a:blip xmlns:r="http://schemas.openxmlformats.org/officeDocument/2006/relationships" r:embed="rId1"/>
          <a:srcRect/>
          <a:stretch>
            <a:fillRect l="-1164" t="-1275" r="-1385" b="-1275"/>
          </a:stretch>
        </a:blipFill>
      </dgm:spPr>
      <dgm:t>
        <a:bodyPr/>
        <a:lstStyle/>
        <a:p>
          <a:endParaRPr lang="de-DE"/>
        </a:p>
      </dgm:t>
    </dgm:pt>
    <dgm:pt modelId="{4AF81131-EAF0-4650-9B1C-B56003659F24}" type="pres">
      <dgm:prSet presAssocID="{0E0FC281-2A4E-44B9-8584-9D1936983792}" presName="Name0" presStyleCnt="0">
        <dgm:presLayoutVars>
          <dgm:chMax val="1"/>
          <dgm:chPref val="1"/>
          <dgm:dir/>
        </dgm:presLayoutVars>
      </dgm:prSet>
      <dgm:spPr/>
    </dgm:pt>
    <dgm:pt modelId="{D3012EC7-872F-4ADF-8698-2919746590A0}" type="pres">
      <dgm:prSet presAssocID="{0E0FC281-2A4E-44B9-8584-9D1936983792}" presName="Name1" presStyleCnt="0"/>
      <dgm:spPr/>
    </dgm:pt>
    <dgm:pt modelId="{77658EC4-E5AD-4299-822D-780756F333F1}" type="pres">
      <dgm:prSet presAssocID="{D53CEBC9-6834-4916-AB05-4584A9008864}" presName="picture_1" presStyleCnt="0"/>
      <dgm:spPr/>
    </dgm:pt>
    <dgm:pt modelId="{6ECE50A7-8F21-480F-966B-1CEAB3C0F70C}" type="pres">
      <dgm:prSet presAssocID="{D53CEBC9-6834-4916-AB05-4584A9008864}" presName="pictureRepeatNode" presStyleLbl="node0" presStyleIdx="0" presStyleCnt="1" custScaleX="100000" custScaleY="100000"/>
      <dgm:spPr>
        <a:prstGeom prst="ellipse">
          <a:avLst/>
        </a:prstGeom>
      </dgm:spPr>
    </dgm:pt>
  </dgm:ptLst>
  <dgm:cxnLst>
    <dgm:cxn modelId="{49409B61-B135-4101-A696-78EDCBFDF734}" srcId="{0E0FC281-2A4E-44B9-8584-9D1936983792}" destId="{A86CAF98-9AC4-4BC8-90FC-1FFBDBAADDD8}" srcOrd="0" destOrd="0" parTransId="{ADB89103-6E62-4795-833E-180977A29FB7}" sibTransId="{D53CEBC9-6834-4916-AB05-4584A9008864}"/>
    <dgm:cxn modelId="{57293847-2ED3-4868-9118-425916C3791E}" type="presOf" srcId="{0E0FC281-2A4E-44B9-8584-9D1936983792}" destId="{4AF81131-EAF0-4650-9B1C-B56003659F24}" srcOrd="0" destOrd="0" presId="urn:SmartCharts/Bildplatzhalter"/>
    <dgm:cxn modelId="{2B4E144A-15A5-4F8C-92C3-1B31A36AB694}" type="presOf" srcId="{D53CEBC9-6834-4916-AB05-4584A9008864}" destId="{6ECE50A7-8F21-480F-966B-1CEAB3C0F70C}" srcOrd="0" destOrd="0" presId="urn:SmartCharts/Bildplatzhalter"/>
    <dgm:cxn modelId="{8F60D238-9955-49BB-B41A-33755EBAC47A}" type="presParOf" srcId="{4AF81131-EAF0-4650-9B1C-B56003659F24}" destId="{D3012EC7-872F-4ADF-8698-2919746590A0}" srcOrd="0" destOrd="0" presId="urn:SmartCharts/Bildplatzhalter"/>
    <dgm:cxn modelId="{23F98B91-9950-42E5-8812-85F93EF177DE}" type="presParOf" srcId="{D3012EC7-872F-4ADF-8698-2919746590A0}" destId="{77658EC4-E5AD-4299-822D-780756F333F1}" srcOrd="0" destOrd="0" presId="urn:SmartCharts/Bildplatzhalter"/>
    <dgm:cxn modelId="{0A64D9AD-D5C1-4ADF-8091-704069950235}" type="presParOf" srcId="{77658EC4-E5AD-4299-822D-780756F333F1}" destId="{6ECE50A7-8F21-480F-966B-1CEAB3C0F70C}" srcOrd="0" destOrd="0" presId="urn:SmartCharts/Bildplatzhal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7D66FC-D88E-45C2-8E48-00E380EB43B8}" type="doc">
      <dgm:prSet loTypeId="urn:SmartCharts/VertikaleListemitquadratischenBildern" loCatId="other" qsTypeId="urn:microsoft.com/office/officeart/2005/8/quickstyle/simple1" qsCatId="simple" csTypeId="releaseMainColor#1" csCatId="other" phldr="1"/>
      <dgm:spPr/>
      <dgm:t>
        <a:bodyPr/>
        <a:lstStyle/>
        <a:p>
          <a:endParaRPr lang="de-DE"/>
        </a:p>
      </dgm:t>
    </dgm:pt>
    <dgm:pt modelId="{BB564195-036B-4359-9F19-2AAB72700B87}">
      <dgm:prSet phldrT="[Text]"/>
      <dgm:spPr/>
      <dgm:t>
        <a:bodyPr/>
        <a:lstStyle/>
        <a:p>
          <a:r>
            <a:rPr lang="de-DE" b="1" dirty="0"/>
            <a:t>Statement #01</a:t>
          </a:r>
          <a:br>
            <a:rPr lang="de-DE" b="1" dirty="0"/>
          </a:br>
          <a:r>
            <a:rPr lang="de-DE" dirty="0"/>
            <a:t>Ergänzende Informationen</a:t>
          </a:r>
        </a:p>
      </dgm:t>
    </dgm:pt>
    <dgm:pt modelId="{8316134E-C7D7-4808-B0E1-F126D7BB3878}" type="parTrans" cxnId="{1381B20F-F34C-4E2E-8E22-D689A759C812}">
      <dgm:prSet/>
      <dgm:spPr/>
      <dgm:t>
        <a:bodyPr/>
        <a:lstStyle/>
        <a:p>
          <a:endParaRPr lang="de-DE"/>
        </a:p>
      </dgm:t>
    </dgm:pt>
    <dgm:pt modelId="{D22B59F7-2C84-4465-AEAA-56ACC29A0084}" type="sibTrans" cxnId="{1381B20F-F34C-4E2E-8E22-D689A759C812}">
      <dgm:prSet/>
      <dgm:spPr/>
      <dgm:t>
        <a:bodyPr/>
        <a:lstStyle/>
        <a:p>
          <a:endParaRPr lang="de-DE"/>
        </a:p>
      </dgm:t>
    </dgm:pt>
    <dgm:pt modelId="{DD61FEB1-A5E3-4DD5-B8DB-C67D700DECFE}">
      <dgm:prSet phldrT="[Text]"/>
      <dgm:spPr/>
      <dgm:t>
        <a:bodyPr/>
        <a:lstStyle/>
        <a:p>
          <a:r>
            <a:rPr lang="de-DE" b="1" dirty="0"/>
            <a:t>Statement #02</a:t>
          </a:r>
          <a:br>
            <a:rPr lang="de-DE" b="1" dirty="0"/>
          </a:br>
          <a:r>
            <a:rPr lang="de-DE" dirty="0"/>
            <a:t>Ergänzende Informationen</a:t>
          </a:r>
        </a:p>
      </dgm:t>
    </dgm:pt>
    <dgm:pt modelId="{D8058493-2BFB-4878-8DDD-D3AA0CF8557E}" type="parTrans" cxnId="{41348C8E-66E3-4012-B394-C224432352AB}">
      <dgm:prSet/>
      <dgm:spPr/>
      <dgm:t>
        <a:bodyPr/>
        <a:lstStyle/>
        <a:p>
          <a:endParaRPr lang="de-DE"/>
        </a:p>
      </dgm:t>
    </dgm:pt>
    <dgm:pt modelId="{65F43999-0F58-4296-95E4-FE5BE7D567C0}" type="sibTrans" cxnId="{41348C8E-66E3-4012-B394-C224432352AB}">
      <dgm:prSet/>
      <dgm:spPr/>
      <dgm:t>
        <a:bodyPr/>
        <a:lstStyle/>
        <a:p>
          <a:endParaRPr lang="de-DE"/>
        </a:p>
      </dgm:t>
    </dgm:pt>
    <dgm:pt modelId="{17107C94-B125-4E10-88E6-A2453FF7CAFF}">
      <dgm:prSet phldrT="[Text]"/>
      <dgm:spPr/>
      <dgm:t>
        <a:bodyPr/>
        <a:lstStyle/>
        <a:p>
          <a:r>
            <a:rPr lang="de-DE" b="1" dirty="0"/>
            <a:t>Statement #03</a:t>
          </a:r>
          <a:br>
            <a:rPr lang="de-DE" b="1" dirty="0"/>
          </a:br>
          <a:r>
            <a:rPr lang="de-DE" dirty="0"/>
            <a:t>Ergänzende Informationen</a:t>
          </a:r>
        </a:p>
      </dgm:t>
    </dgm:pt>
    <dgm:pt modelId="{350F5061-AB5F-442F-AF5C-F7433B10322F}" type="parTrans" cxnId="{37327501-7F04-4136-9BAF-A4B5DC9659B9}">
      <dgm:prSet/>
      <dgm:spPr/>
      <dgm:t>
        <a:bodyPr/>
        <a:lstStyle/>
        <a:p>
          <a:endParaRPr lang="de-DE"/>
        </a:p>
      </dgm:t>
    </dgm:pt>
    <dgm:pt modelId="{340AB4B1-B495-45E8-AC0B-97C920291D50}" type="sibTrans" cxnId="{37327501-7F04-4136-9BAF-A4B5DC9659B9}">
      <dgm:prSet/>
      <dgm:spPr/>
      <dgm:t>
        <a:bodyPr/>
        <a:lstStyle/>
        <a:p>
          <a:endParaRPr lang="de-DE"/>
        </a:p>
      </dgm:t>
    </dgm:pt>
    <dgm:pt modelId="{8DBD03B6-1E07-4F9E-8A2E-44279A5EA5E9}">
      <dgm:prSet phldrT="[Text]"/>
      <dgm:spPr/>
      <dgm:t>
        <a:bodyPr/>
        <a:lstStyle/>
        <a:p>
          <a:r>
            <a:rPr lang="de-DE" b="1" dirty="0"/>
            <a:t>Statement #04</a:t>
          </a:r>
          <a:br>
            <a:rPr lang="de-DE" b="1" dirty="0"/>
          </a:br>
          <a:r>
            <a:rPr lang="de-DE" dirty="0"/>
            <a:t>Ergänzende Informationen</a:t>
          </a:r>
        </a:p>
      </dgm:t>
    </dgm:pt>
    <dgm:pt modelId="{5B125CBE-CACF-4BF5-A269-A5B372F64E5E}" type="parTrans" cxnId="{175EA724-E1B0-459F-8300-6AE5EB8D17D8}">
      <dgm:prSet/>
      <dgm:spPr/>
      <dgm:t>
        <a:bodyPr/>
        <a:lstStyle/>
        <a:p>
          <a:endParaRPr lang="de-DE"/>
        </a:p>
      </dgm:t>
    </dgm:pt>
    <dgm:pt modelId="{ADC7C49A-AB87-4260-B681-4C4EF8912851}" type="sibTrans" cxnId="{175EA724-E1B0-459F-8300-6AE5EB8D17D8}">
      <dgm:prSet/>
      <dgm:spPr/>
      <dgm:t>
        <a:bodyPr/>
        <a:lstStyle/>
        <a:p>
          <a:endParaRPr lang="de-DE"/>
        </a:p>
      </dgm:t>
    </dgm:pt>
    <dgm:pt modelId="{E783C807-35F5-4DE0-B8F6-F24E14C852EE}">
      <dgm:prSet phldrT="[Text]"/>
      <dgm:spPr/>
      <dgm:t>
        <a:bodyPr/>
        <a:lstStyle/>
        <a:p>
          <a:r>
            <a:rPr lang="de-DE" b="1" dirty="0"/>
            <a:t>Statement #05</a:t>
          </a:r>
          <a:br>
            <a:rPr lang="de-DE" b="1" dirty="0"/>
          </a:br>
          <a:r>
            <a:rPr lang="de-DE" dirty="0"/>
            <a:t>Ergänzende Informationen</a:t>
          </a:r>
        </a:p>
      </dgm:t>
    </dgm:pt>
    <dgm:pt modelId="{81F6D07C-A9BD-47AD-A658-A4E1571DFD21}" type="parTrans" cxnId="{C354A93E-BF65-4624-93D2-4F8E23BA00E4}">
      <dgm:prSet/>
      <dgm:spPr/>
      <dgm:t>
        <a:bodyPr/>
        <a:lstStyle/>
        <a:p>
          <a:endParaRPr lang="de-DE"/>
        </a:p>
      </dgm:t>
    </dgm:pt>
    <dgm:pt modelId="{D8153E96-00ED-42AD-B7E5-C75E7F26296C}" type="sibTrans" cxnId="{C354A93E-BF65-4624-93D2-4F8E23BA00E4}">
      <dgm:prSet/>
      <dgm:spPr/>
      <dgm:t>
        <a:bodyPr/>
        <a:lstStyle/>
        <a:p>
          <a:endParaRPr lang="de-DE"/>
        </a:p>
      </dgm:t>
    </dgm:pt>
    <dgm:pt modelId="{353593CB-DC66-4678-A5B5-279075DA2E29}" type="pres">
      <dgm:prSet presAssocID="{417D66FC-D88E-45C2-8E48-00E380EB43B8}" presName="linearFlow" presStyleCnt="0">
        <dgm:presLayoutVars>
          <dgm:resizeHandles val="exact"/>
        </dgm:presLayoutVars>
      </dgm:prSet>
      <dgm:spPr/>
    </dgm:pt>
    <dgm:pt modelId="{C611C2F6-87FA-444A-AC79-1B2D67732690}" type="pres">
      <dgm:prSet presAssocID="{BB564195-036B-4359-9F19-2AAB72700B87}" presName="composite" presStyleCnt="0"/>
      <dgm:spPr/>
    </dgm:pt>
    <dgm:pt modelId="{EDD247BC-61AA-44CC-9749-32468F5F66E0}" type="pres">
      <dgm:prSet presAssocID="{BB564195-036B-4359-9F19-2AAB72700B87}" presName="imgShp" presStyleLbl="node0" presStyleIdx="0" presStyleCnt="5"/>
      <dgm:spPr>
        <a:blipFill>
          <a:blip xmlns:r="http://schemas.openxmlformats.org/officeDocument/2006/relationships" r:embed="rId1"/>
          <a:srcRect/>
          <a:stretch>
            <a:fillRect/>
          </a:stretch>
        </a:blipFill>
      </dgm:spPr>
    </dgm:pt>
    <dgm:pt modelId="{7110490E-F273-43F5-86F1-A062B2761D33}" type="pres">
      <dgm:prSet presAssocID="{BB564195-036B-4359-9F19-2AAB72700B87}" presName="txShp" presStyleLbl="node1" presStyleIdx="0" presStyleCnt="5">
        <dgm:presLayoutVars>
          <dgm:bulletEnabled val="1"/>
        </dgm:presLayoutVars>
      </dgm:prSet>
      <dgm:spPr/>
    </dgm:pt>
    <dgm:pt modelId="{F7A6224D-EB96-45B9-8A41-34628EE54F1F}" type="pres">
      <dgm:prSet presAssocID="{D22B59F7-2C84-4465-AEAA-56ACC29A0084}" presName="spacing" presStyleCnt="0"/>
      <dgm:spPr/>
    </dgm:pt>
    <dgm:pt modelId="{72DEA835-1C9A-4FF4-857E-EEF2FDAACFF5}" type="pres">
      <dgm:prSet presAssocID="{DD61FEB1-A5E3-4DD5-B8DB-C67D700DECFE}" presName="composite" presStyleCnt="0"/>
      <dgm:spPr/>
    </dgm:pt>
    <dgm:pt modelId="{264EA7D7-FCBB-4FE1-B329-C5C7DEB3B72B}" type="pres">
      <dgm:prSet presAssocID="{DD61FEB1-A5E3-4DD5-B8DB-C67D700DECFE}" presName="imgShp" presStyleLbl="node0" presStyleIdx="1" presStyleCnt="5"/>
      <dgm:spPr>
        <a:blipFill>
          <a:blip xmlns:r="http://schemas.openxmlformats.org/officeDocument/2006/relationships" r:embed="rId2"/>
          <a:srcRect/>
          <a:stretch>
            <a:fillRect/>
          </a:stretch>
        </a:blipFill>
      </dgm:spPr>
    </dgm:pt>
    <dgm:pt modelId="{6D3F1EDD-223A-4E09-B188-D36E768C3854}" type="pres">
      <dgm:prSet presAssocID="{DD61FEB1-A5E3-4DD5-B8DB-C67D700DECFE}" presName="txShp" presStyleLbl="node1" presStyleIdx="1" presStyleCnt="5">
        <dgm:presLayoutVars>
          <dgm:bulletEnabled val="1"/>
        </dgm:presLayoutVars>
      </dgm:prSet>
      <dgm:spPr/>
    </dgm:pt>
    <dgm:pt modelId="{38321A0C-FB7B-46CE-B6BA-F8DB2A60965C}" type="pres">
      <dgm:prSet presAssocID="{65F43999-0F58-4296-95E4-FE5BE7D567C0}" presName="spacing" presStyleCnt="0"/>
      <dgm:spPr/>
    </dgm:pt>
    <dgm:pt modelId="{75C6FC62-C9C1-46E4-AACF-2D1715D2AC6D}" type="pres">
      <dgm:prSet presAssocID="{17107C94-B125-4E10-88E6-A2453FF7CAFF}" presName="composite" presStyleCnt="0"/>
      <dgm:spPr/>
    </dgm:pt>
    <dgm:pt modelId="{9696B810-288B-4709-B47B-5BC749D7D047}" type="pres">
      <dgm:prSet presAssocID="{17107C94-B125-4E10-88E6-A2453FF7CAFF}" presName="imgShp" presStyleLbl="node0" presStyleIdx="2" presStyleCnt="5"/>
      <dgm:spPr>
        <a:blipFill>
          <a:blip xmlns:r="http://schemas.openxmlformats.org/officeDocument/2006/relationships" r:embed="rId3"/>
          <a:srcRect/>
          <a:stretch>
            <a:fillRect/>
          </a:stretch>
        </a:blipFill>
      </dgm:spPr>
    </dgm:pt>
    <dgm:pt modelId="{9D047972-EC21-455B-8195-F42CE19B8AE9}" type="pres">
      <dgm:prSet presAssocID="{17107C94-B125-4E10-88E6-A2453FF7CAFF}" presName="txShp" presStyleLbl="node1" presStyleIdx="2" presStyleCnt="5">
        <dgm:presLayoutVars>
          <dgm:bulletEnabled val="1"/>
        </dgm:presLayoutVars>
      </dgm:prSet>
      <dgm:spPr/>
    </dgm:pt>
    <dgm:pt modelId="{23B69C99-6011-4419-8D9D-6C05D36A7D77}" type="pres">
      <dgm:prSet presAssocID="{340AB4B1-B495-45E8-AC0B-97C920291D50}" presName="spacing" presStyleCnt="0"/>
      <dgm:spPr/>
    </dgm:pt>
    <dgm:pt modelId="{218821D1-FFB6-4EDB-82B1-8DA092A813D9}" type="pres">
      <dgm:prSet presAssocID="{8DBD03B6-1E07-4F9E-8A2E-44279A5EA5E9}" presName="composite" presStyleCnt="0"/>
      <dgm:spPr/>
    </dgm:pt>
    <dgm:pt modelId="{9B76B516-D4F8-48F6-AEE0-0B2BB5D0AFAB}" type="pres">
      <dgm:prSet presAssocID="{8DBD03B6-1E07-4F9E-8A2E-44279A5EA5E9}" presName="imgShp" presStyleLbl="node0" presStyleIdx="3" presStyleCnt="5"/>
      <dgm:spPr>
        <a:blipFill>
          <a:blip xmlns:r="http://schemas.openxmlformats.org/officeDocument/2006/relationships" r:embed="rId4"/>
          <a:srcRect/>
          <a:stretch>
            <a:fillRect/>
          </a:stretch>
        </a:blipFill>
      </dgm:spPr>
    </dgm:pt>
    <dgm:pt modelId="{143B1634-9EAE-428F-8C29-6ADA8A0A77C1}" type="pres">
      <dgm:prSet presAssocID="{8DBD03B6-1E07-4F9E-8A2E-44279A5EA5E9}" presName="txShp" presStyleLbl="node1" presStyleIdx="3" presStyleCnt="5">
        <dgm:presLayoutVars>
          <dgm:bulletEnabled val="1"/>
        </dgm:presLayoutVars>
      </dgm:prSet>
      <dgm:spPr/>
    </dgm:pt>
    <dgm:pt modelId="{C3C0CFEC-89F1-44ED-B0F3-7574440FAF7A}" type="pres">
      <dgm:prSet presAssocID="{ADC7C49A-AB87-4260-B681-4C4EF8912851}" presName="spacing" presStyleCnt="0"/>
      <dgm:spPr/>
    </dgm:pt>
    <dgm:pt modelId="{B184AFA0-BC5D-4588-9080-1CAC7A36DEE0}" type="pres">
      <dgm:prSet presAssocID="{E783C807-35F5-4DE0-B8F6-F24E14C852EE}" presName="composite" presStyleCnt="0"/>
      <dgm:spPr/>
    </dgm:pt>
    <dgm:pt modelId="{AF51EA4A-C8A4-4219-B78B-CB6720DDCB1D}" type="pres">
      <dgm:prSet presAssocID="{E783C807-35F5-4DE0-B8F6-F24E14C852EE}" presName="imgShp" presStyleLbl="node0" presStyleIdx="4" presStyleCnt="5"/>
      <dgm:spPr>
        <a:blipFill>
          <a:blip xmlns:r="http://schemas.openxmlformats.org/officeDocument/2006/relationships" r:embed="rId5"/>
          <a:srcRect/>
          <a:stretch>
            <a:fillRect/>
          </a:stretch>
        </a:blipFill>
      </dgm:spPr>
    </dgm:pt>
    <dgm:pt modelId="{654D4BF8-78A6-4ED7-A926-9152EA03B555}" type="pres">
      <dgm:prSet presAssocID="{E783C807-35F5-4DE0-B8F6-F24E14C852EE}" presName="txShp" presStyleLbl="node1" presStyleIdx="4" presStyleCnt="5">
        <dgm:presLayoutVars>
          <dgm:bulletEnabled val="1"/>
        </dgm:presLayoutVars>
      </dgm:prSet>
      <dgm:spPr/>
    </dgm:pt>
  </dgm:ptLst>
  <dgm:cxnLst>
    <dgm:cxn modelId="{37327501-7F04-4136-9BAF-A4B5DC9659B9}" srcId="{417D66FC-D88E-45C2-8E48-00E380EB43B8}" destId="{17107C94-B125-4E10-88E6-A2453FF7CAFF}" srcOrd="2" destOrd="0" parTransId="{350F5061-AB5F-442F-AF5C-F7433B10322F}" sibTransId="{340AB4B1-B495-45E8-AC0B-97C920291D50}"/>
    <dgm:cxn modelId="{1381B20F-F34C-4E2E-8E22-D689A759C812}" srcId="{417D66FC-D88E-45C2-8E48-00E380EB43B8}" destId="{BB564195-036B-4359-9F19-2AAB72700B87}" srcOrd="0" destOrd="0" parTransId="{8316134E-C7D7-4808-B0E1-F126D7BB3878}" sibTransId="{D22B59F7-2C84-4465-AEAA-56ACC29A0084}"/>
    <dgm:cxn modelId="{906BF418-1062-4334-BFD6-ED7C6CD30F3C}" type="presOf" srcId="{417D66FC-D88E-45C2-8E48-00E380EB43B8}" destId="{353593CB-DC66-4678-A5B5-279075DA2E29}" srcOrd="0" destOrd="0" presId="urn:SmartCharts/VertikaleListemitquadratischenBildern"/>
    <dgm:cxn modelId="{175EA724-E1B0-459F-8300-6AE5EB8D17D8}" srcId="{417D66FC-D88E-45C2-8E48-00E380EB43B8}" destId="{8DBD03B6-1E07-4F9E-8A2E-44279A5EA5E9}" srcOrd="3" destOrd="0" parTransId="{5B125CBE-CACF-4BF5-A269-A5B372F64E5E}" sibTransId="{ADC7C49A-AB87-4260-B681-4C4EF8912851}"/>
    <dgm:cxn modelId="{C354A93E-BF65-4624-93D2-4F8E23BA00E4}" srcId="{417D66FC-D88E-45C2-8E48-00E380EB43B8}" destId="{E783C807-35F5-4DE0-B8F6-F24E14C852EE}" srcOrd="4" destOrd="0" parTransId="{81F6D07C-A9BD-47AD-A658-A4E1571DFD21}" sibTransId="{D8153E96-00ED-42AD-B7E5-C75E7F26296C}"/>
    <dgm:cxn modelId="{D314C450-8E04-49C0-91BC-4929B8BE45DF}" type="presOf" srcId="{BB564195-036B-4359-9F19-2AAB72700B87}" destId="{7110490E-F273-43F5-86F1-A062B2761D33}" srcOrd="0" destOrd="0" presId="urn:SmartCharts/VertikaleListemitquadratischenBildern"/>
    <dgm:cxn modelId="{41348C8E-66E3-4012-B394-C224432352AB}" srcId="{417D66FC-D88E-45C2-8E48-00E380EB43B8}" destId="{DD61FEB1-A5E3-4DD5-B8DB-C67D700DECFE}" srcOrd="1" destOrd="0" parTransId="{D8058493-2BFB-4878-8DDD-D3AA0CF8557E}" sibTransId="{65F43999-0F58-4296-95E4-FE5BE7D567C0}"/>
    <dgm:cxn modelId="{AE66919E-6767-4238-89BC-6784DE12C2F1}" type="presOf" srcId="{DD61FEB1-A5E3-4DD5-B8DB-C67D700DECFE}" destId="{6D3F1EDD-223A-4E09-B188-D36E768C3854}" srcOrd="0" destOrd="0" presId="urn:SmartCharts/VertikaleListemitquadratischenBildern"/>
    <dgm:cxn modelId="{A5A3FCDA-152A-44CF-AB88-14F480116D8C}" type="presOf" srcId="{8DBD03B6-1E07-4F9E-8A2E-44279A5EA5E9}" destId="{143B1634-9EAE-428F-8C29-6ADA8A0A77C1}" srcOrd="0" destOrd="0" presId="urn:SmartCharts/VertikaleListemitquadratischenBildern"/>
    <dgm:cxn modelId="{32B857E3-CC63-4F5C-8DA0-95057BB9DF42}" type="presOf" srcId="{17107C94-B125-4E10-88E6-A2453FF7CAFF}" destId="{9D047972-EC21-455B-8195-F42CE19B8AE9}" srcOrd="0" destOrd="0" presId="urn:SmartCharts/VertikaleListemitquadratischenBildern"/>
    <dgm:cxn modelId="{EB0627FB-5751-4161-9323-2627AEED6639}" type="presOf" srcId="{E783C807-35F5-4DE0-B8F6-F24E14C852EE}" destId="{654D4BF8-78A6-4ED7-A926-9152EA03B555}" srcOrd="0" destOrd="0" presId="urn:SmartCharts/VertikaleListemitquadratischenBildern"/>
    <dgm:cxn modelId="{8708896A-5BBC-4E3F-B036-D991D4E0C932}" type="presParOf" srcId="{353593CB-DC66-4678-A5B5-279075DA2E29}" destId="{C611C2F6-87FA-444A-AC79-1B2D67732690}" srcOrd="0" destOrd="0" presId="urn:SmartCharts/VertikaleListemitquadratischenBildern"/>
    <dgm:cxn modelId="{4784B84D-55CD-4179-9916-91BC7182678B}" type="presParOf" srcId="{C611C2F6-87FA-444A-AC79-1B2D67732690}" destId="{EDD247BC-61AA-44CC-9749-32468F5F66E0}" srcOrd="0" destOrd="0" presId="urn:SmartCharts/VertikaleListemitquadratischenBildern"/>
    <dgm:cxn modelId="{AA892428-9AF1-48AD-8BE0-659DCDFE7F17}" type="presParOf" srcId="{C611C2F6-87FA-444A-AC79-1B2D67732690}" destId="{7110490E-F273-43F5-86F1-A062B2761D33}" srcOrd="1" destOrd="0" presId="urn:SmartCharts/VertikaleListemitquadratischenBildern"/>
    <dgm:cxn modelId="{C6121801-6656-4A3D-A4CC-BC0F7E99F9EE}" type="presParOf" srcId="{353593CB-DC66-4678-A5B5-279075DA2E29}" destId="{F7A6224D-EB96-45B9-8A41-34628EE54F1F}" srcOrd="1" destOrd="0" presId="urn:SmartCharts/VertikaleListemitquadratischenBildern"/>
    <dgm:cxn modelId="{E8B42EC0-86A1-4F9A-AA7F-28174BB18B6D}" type="presParOf" srcId="{353593CB-DC66-4678-A5B5-279075DA2E29}" destId="{72DEA835-1C9A-4FF4-857E-EEF2FDAACFF5}" srcOrd="2" destOrd="0" presId="urn:SmartCharts/VertikaleListemitquadratischenBildern"/>
    <dgm:cxn modelId="{F04A06A0-8D49-4780-9687-3526618B11B1}" type="presParOf" srcId="{72DEA835-1C9A-4FF4-857E-EEF2FDAACFF5}" destId="{264EA7D7-FCBB-4FE1-B329-C5C7DEB3B72B}" srcOrd="0" destOrd="0" presId="urn:SmartCharts/VertikaleListemitquadratischenBildern"/>
    <dgm:cxn modelId="{94E6ABD6-10A1-427F-A07E-E7706C4B4170}" type="presParOf" srcId="{72DEA835-1C9A-4FF4-857E-EEF2FDAACFF5}" destId="{6D3F1EDD-223A-4E09-B188-D36E768C3854}" srcOrd="1" destOrd="0" presId="urn:SmartCharts/VertikaleListemitquadratischenBildern"/>
    <dgm:cxn modelId="{471861F5-38B9-4BE3-936C-82FA3F2196DA}" type="presParOf" srcId="{353593CB-DC66-4678-A5B5-279075DA2E29}" destId="{38321A0C-FB7B-46CE-B6BA-F8DB2A60965C}" srcOrd="3" destOrd="0" presId="urn:SmartCharts/VertikaleListemitquadratischenBildern"/>
    <dgm:cxn modelId="{1E46FC4E-521D-4625-AFE5-57E80E82A95B}" type="presParOf" srcId="{353593CB-DC66-4678-A5B5-279075DA2E29}" destId="{75C6FC62-C9C1-46E4-AACF-2D1715D2AC6D}" srcOrd="4" destOrd="0" presId="urn:SmartCharts/VertikaleListemitquadratischenBildern"/>
    <dgm:cxn modelId="{F54D8B6C-B8D9-4BF7-9FF3-3FFA80388741}" type="presParOf" srcId="{75C6FC62-C9C1-46E4-AACF-2D1715D2AC6D}" destId="{9696B810-288B-4709-B47B-5BC749D7D047}" srcOrd="0" destOrd="0" presId="urn:SmartCharts/VertikaleListemitquadratischenBildern"/>
    <dgm:cxn modelId="{68C1CC96-6395-47EB-A66A-AC280F858E25}" type="presParOf" srcId="{75C6FC62-C9C1-46E4-AACF-2D1715D2AC6D}" destId="{9D047972-EC21-455B-8195-F42CE19B8AE9}" srcOrd="1" destOrd="0" presId="urn:SmartCharts/VertikaleListemitquadratischenBildern"/>
    <dgm:cxn modelId="{2D1EF461-0087-4986-BECC-085B0FAE99FB}" type="presParOf" srcId="{353593CB-DC66-4678-A5B5-279075DA2E29}" destId="{23B69C99-6011-4419-8D9D-6C05D36A7D77}" srcOrd="5" destOrd="0" presId="urn:SmartCharts/VertikaleListemitquadratischenBildern"/>
    <dgm:cxn modelId="{5C5C30C1-6BDD-4836-9F37-C35068642F56}" type="presParOf" srcId="{353593CB-DC66-4678-A5B5-279075DA2E29}" destId="{218821D1-FFB6-4EDB-82B1-8DA092A813D9}" srcOrd="6" destOrd="0" presId="urn:SmartCharts/VertikaleListemitquadratischenBildern"/>
    <dgm:cxn modelId="{05883F5F-3F08-4296-91AF-8DE20F021381}" type="presParOf" srcId="{218821D1-FFB6-4EDB-82B1-8DA092A813D9}" destId="{9B76B516-D4F8-48F6-AEE0-0B2BB5D0AFAB}" srcOrd="0" destOrd="0" presId="urn:SmartCharts/VertikaleListemitquadratischenBildern"/>
    <dgm:cxn modelId="{CB7F0C7D-0BCD-45FC-95EC-DFD4DCC053BE}" type="presParOf" srcId="{218821D1-FFB6-4EDB-82B1-8DA092A813D9}" destId="{143B1634-9EAE-428F-8C29-6ADA8A0A77C1}" srcOrd="1" destOrd="0" presId="urn:SmartCharts/VertikaleListemitquadratischenBildern"/>
    <dgm:cxn modelId="{3ABEDA02-05A8-4628-A83C-61E3A86CAFFF}" type="presParOf" srcId="{353593CB-DC66-4678-A5B5-279075DA2E29}" destId="{C3C0CFEC-89F1-44ED-B0F3-7574440FAF7A}" srcOrd="7" destOrd="0" presId="urn:SmartCharts/VertikaleListemitquadratischenBildern"/>
    <dgm:cxn modelId="{51CF1FAB-3002-46B7-873C-FEC9892091B8}" type="presParOf" srcId="{353593CB-DC66-4678-A5B5-279075DA2E29}" destId="{B184AFA0-BC5D-4588-9080-1CAC7A36DEE0}" srcOrd="8" destOrd="0" presId="urn:SmartCharts/VertikaleListemitquadratischenBildern"/>
    <dgm:cxn modelId="{2318A45E-FB43-4F90-B347-F07F50F60F6E}" type="presParOf" srcId="{B184AFA0-BC5D-4588-9080-1CAC7A36DEE0}" destId="{AF51EA4A-C8A4-4219-B78B-CB6720DDCB1D}" srcOrd="0" destOrd="0" presId="urn:SmartCharts/VertikaleListemitquadratischenBildern"/>
    <dgm:cxn modelId="{5AC8E87C-EF26-4BAE-99A2-45E65F3BD892}" type="presParOf" srcId="{B184AFA0-BC5D-4588-9080-1CAC7A36DEE0}" destId="{654D4BF8-78A6-4ED7-A926-9152EA03B555}" srcOrd="1" destOrd="0" presId="urn:SmartCharts/VertikaleListemitquadratischenBildern"/>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371951-1E3B-4680-9FEF-1A17CB19E3BA}" type="doc">
      <dgm:prSet loTypeId="urn:release-presentation.de/bildplatzhalter-rund#1" loCatId="other" qsTypeId="urn:microsoft.com/office/officeart/2005/8/quickstyle/simple1" qsCatId="simple" csTypeId="releaseMainColor#5" csCatId="other" phldr="1"/>
      <dgm:spPr/>
    </dgm:pt>
    <dgm:pt modelId="{945C8D7F-ED5F-4651-B1E5-35B42044FF24}">
      <dgm:prSet phldrT="[Text]" phldr="1"/>
      <dgm:spPr/>
      <dgm:t>
        <a:bodyPr/>
        <a:lstStyle/>
        <a:p>
          <a:endParaRPr lang="de-DE" dirty="0"/>
        </a:p>
      </dgm:t>
    </dgm:pt>
    <dgm:pt modelId="{5B638247-3FBF-43A4-8F3B-6BA11BA8BD48}" type="parTrans" cxnId="{88B543B6-6679-49FD-B33F-E78180F35654}">
      <dgm:prSet/>
      <dgm:spPr/>
      <dgm:t>
        <a:bodyPr/>
        <a:lstStyle/>
        <a:p>
          <a:endParaRPr lang="de-DE"/>
        </a:p>
      </dgm:t>
    </dgm:pt>
    <dgm:pt modelId="{4B084EBC-B0A9-4B99-8D28-0B8A0E287BED}" type="sibTrans" cxnId="{88B543B6-6679-49FD-B33F-E78180F35654}">
      <dgm:prSet/>
      <dgm:spPr>
        <a:blipFill dpi="0" rotWithShape="1">
          <a:blip xmlns:r="http://schemas.openxmlformats.org/officeDocument/2006/relationships" r:embed="rId1"/>
          <a:srcRect/>
          <a:stretch>
            <a:fillRect t="-91783" b="-104217"/>
          </a:stretch>
        </a:blipFill>
      </dgm:spPr>
      <dgm:t>
        <a:bodyPr/>
        <a:lstStyle/>
        <a:p>
          <a:endParaRPr lang="de-DE"/>
        </a:p>
      </dgm:t>
    </dgm:pt>
    <dgm:pt modelId="{59A2E79D-22D8-432F-BB5B-AC5879A6B599}" type="pres">
      <dgm:prSet presAssocID="{55371951-1E3B-4680-9FEF-1A17CB19E3BA}" presName="Name0" presStyleCnt="0">
        <dgm:presLayoutVars>
          <dgm:chMax val="1"/>
          <dgm:chPref val="1"/>
          <dgm:dir/>
        </dgm:presLayoutVars>
      </dgm:prSet>
      <dgm:spPr/>
    </dgm:pt>
    <dgm:pt modelId="{B784F0DA-638B-42C7-BFC8-A98E014864FC}" type="pres">
      <dgm:prSet presAssocID="{55371951-1E3B-4680-9FEF-1A17CB19E3BA}" presName="Name1" presStyleCnt="0"/>
      <dgm:spPr/>
    </dgm:pt>
    <dgm:pt modelId="{EC827CF1-17B0-493E-BF2D-32AD1703AB4B}" type="pres">
      <dgm:prSet presAssocID="{4B084EBC-B0A9-4B99-8D28-0B8A0E287BED}" presName="picture_1" presStyleCnt="0"/>
      <dgm:spPr/>
    </dgm:pt>
    <dgm:pt modelId="{3323CBF9-2D09-4F32-B8A1-656CCFFD9BDF}" type="pres">
      <dgm:prSet presAssocID="{4B084EBC-B0A9-4B99-8D28-0B8A0E287BED}" presName="pictureRepeatNode" presStyleLbl="node0" presStyleIdx="0" presStyleCnt="1"/>
      <dgm:spPr>
        <a:prstGeom prst="rect">
          <a:avLst/>
        </a:prstGeom>
      </dgm:spPr>
    </dgm:pt>
  </dgm:ptLst>
  <dgm:cxnLst>
    <dgm:cxn modelId="{CD008F8B-DF54-45F0-BB64-DA4E4206A243}" type="presOf" srcId="{55371951-1E3B-4680-9FEF-1A17CB19E3BA}" destId="{59A2E79D-22D8-432F-BB5B-AC5879A6B599}" srcOrd="0" destOrd="0" presId="urn:release-presentation.de/bildplatzhalter-rund#1"/>
    <dgm:cxn modelId="{570AE1A5-F830-4301-BD85-A0A7F53757D3}" type="presOf" srcId="{4B084EBC-B0A9-4B99-8D28-0B8A0E287BED}" destId="{3323CBF9-2D09-4F32-B8A1-656CCFFD9BDF}" srcOrd="0" destOrd="0" presId="urn:release-presentation.de/bildplatzhalter-rund#1"/>
    <dgm:cxn modelId="{88B543B6-6679-49FD-B33F-E78180F35654}" srcId="{55371951-1E3B-4680-9FEF-1A17CB19E3BA}" destId="{945C8D7F-ED5F-4651-B1E5-35B42044FF24}" srcOrd="0" destOrd="0" parTransId="{5B638247-3FBF-43A4-8F3B-6BA11BA8BD48}" sibTransId="{4B084EBC-B0A9-4B99-8D28-0B8A0E287BED}"/>
    <dgm:cxn modelId="{17CCB0CD-56E0-43A0-ABC2-A5A66638C227}" type="presParOf" srcId="{59A2E79D-22D8-432F-BB5B-AC5879A6B599}" destId="{B784F0DA-638B-42C7-BFC8-A98E014864FC}" srcOrd="0" destOrd="0" presId="urn:release-presentation.de/bildplatzhalter-rund#1"/>
    <dgm:cxn modelId="{34B435C4-EB7F-458B-9270-0BCF7F5DC063}" type="presParOf" srcId="{B784F0DA-638B-42C7-BFC8-A98E014864FC}" destId="{EC827CF1-17B0-493E-BF2D-32AD1703AB4B}" srcOrd="0" destOrd="0" presId="urn:release-presentation.de/bildplatzhalter-rund#1"/>
    <dgm:cxn modelId="{99895243-7A5A-47AD-8E4C-492D992ACA57}" type="presParOf" srcId="{EC827CF1-17B0-493E-BF2D-32AD1703AB4B}" destId="{3323CBF9-2D09-4F32-B8A1-656CCFFD9BDF}" srcOrd="0" destOrd="0" presId="urn:release-presentation.de/bildplatzhalter-run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E0FC281-2A4E-44B9-8584-9D1936983792}" type="doc">
      <dgm:prSet loTypeId="urn:SmartCharts/Bildplatzhalter" loCatId="other" qsTypeId="urn:microsoft.com/office/officeart/2005/8/quickstyle/simple1" qsCatId="simple" csTypeId="releaseMainColor#6" csCatId="other" phldr="1"/>
      <dgm:spPr/>
      <dgm:t>
        <a:bodyPr/>
        <a:lstStyle/>
        <a:p>
          <a:endParaRPr lang="de-DE"/>
        </a:p>
      </dgm:t>
    </dgm:pt>
    <dgm:pt modelId="{A86CAF98-9AC4-4BC8-90FC-1FFBDBAADDD8}">
      <dgm:prSet phldrT="[Text]" phldr="0"/>
      <dgm:spPr/>
      <dgm:t>
        <a:bodyPr/>
        <a:lstStyle/>
        <a:p>
          <a:endParaRPr lang="de-DE" dirty="0"/>
        </a:p>
      </dgm:t>
    </dgm:pt>
    <dgm:pt modelId="{ADB89103-6E62-4795-833E-180977A29FB7}" type="parTrans" cxnId="{49409B61-B135-4101-A696-78EDCBFDF734}">
      <dgm:prSet/>
      <dgm:spPr/>
      <dgm:t>
        <a:bodyPr/>
        <a:lstStyle/>
        <a:p>
          <a:endParaRPr lang="de-DE"/>
        </a:p>
      </dgm:t>
    </dgm:pt>
    <dgm:pt modelId="{D53CEBC9-6834-4916-AB05-4584A9008864}" type="sibTrans" cxnId="{49409B61-B135-4101-A696-78EDCBFDF734}">
      <dgm:prSet/>
      <dgm:spPr>
        <a:blipFill dpi="0" rotWithShape="1">
          <a:blip xmlns:r="http://schemas.openxmlformats.org/officeDocument/2006/relationships" r:embed="rId1"/>
          <a:srcRect/>
          <a:stretch>
            <a:fillRect l="-1275" t="-119255" r="-1275" b="-219255"/>
          </a:stretch>
        </a:blipFill>
      </dgm:spPr>
      <dgm:t>
        <a:bodyPr/>
        <a:lstStyle/>
        <a:p>
          <a:endParaRPr lang="de-DE"/>
        </a:p>
      </dgm:t>
    </dgm:pt>
    <dgm:pt modelId="{4AF81131-EAF0-4650-9B1C-B56003659F24}" type="pres">
      <dgm:prSet presAssocID="{0E0FC281-2A4E-44B9-8584-9D1936983792}" presName="Name0" presStyleCnt="0">
        <dgm:presLayoutVars>
          <dgm:chMax val="1"/>
          <dgm:chPref val="1"/>
          <dgm:dir/>
        </dgm:presLayoutVars>
      </dgm:prSet>
      <dgm:spPr/>
    </dgm:pt>
    <dgm:pt modelId="{D3012EC7-872F-4ADF-8698-2919746590A0}" type="pres">
      <dgm:prSet presAssocID="{0E0FC281-2A4E-44B9-8584-9D1936983792}" presName="Name1" presStyleCnt="0"/>
      <dgm:spPr/>
    </dgm:pt>
    <dgm:pt modelId="{77658EC4-E5AD-4299-822D-780756F333F1}" type="pres">
      <dgm:prSet presAssocID="{D53CEBC9-6834-4916-AB05-4584A9008864}" presName="picture_1" presStyleCnt="0"/>
      <dgm:spPr/>
    </dgm:pt>
    <dgm:pt modelId="{6ECE50A7-8F21-480F-966B-1CEAB3C0F70C}" type="pres">
      <dgm:prSet presAssocID="{D53CEBC9-6834-4916-AB05-4584A9008864}" presName="pictureRepeatNode" presStyleLbl="node0" presStyleIdx="0" presStyleCnt="1" custLinFactNeighborX="44209" custLinFactNeighborY="17086"/>
      <dgm:spPr>
        <a:prstGeom prst="rect">
          <a:avLst/>
        </a:prstGeom>
      </dgm:spPr>
    </dgm:pt>
  </dgm:ptLst>
  <dgm:cxnLst>
    <dgm:cxn modelId="{49409B61-B135-4101-A696-78EDCBFDF734}" srcId="{0E0FC281-2A4E-44B9-8584-9D1936983792}" destId="{A86CAF98-9AC4-4BC8-90FC-1FFBDBAADDD8}" srcOrd="0" destOrd="0" parTransId="{ADB89103-6E62-4795-833E-180977A29FB7}" sibTransId="{D53CEBC9-6834-4916-AB05-4584A9008864}"/>
    <dgm:cxn modelId="{57293847-2ED3-4868-9118-425916C3791E}" type="presOf" srcId="{0E0FC281-2A4E-44B9-8584-9D1936983792}" destId="{4AF81131-EAF0-4650-9B1C-B56003659F24}" srcOrd="0" destOrd="0" presId="urn:SmartCharts/Bildplatzhalter"/>
    <dgm:cxn modelId="{2B4E144A-15A5-4F8C-92C3-1B31A36AB694}" type="presOf" srcId="{D53CEBC9-6834-4916-AB05-4584A9008864}" destId="{6ECE50A7-8F21-480F-966B-1CEAB3C0F70C}" srcOrd="0" destOrd="0" presId="urn:SmartCharts/Bildplatzhalter"/>
    <dgm:cxn modelId="{8F60D238-9955-49BB-B41A-33755EBAC47A}" type="presParOf" srcId="{4AF81131-EAF0-4650-9B1C-B56003659F24}" destId="{D3012EC7-872F-4ADF-8698-2919746590A0}" srcOrd="0" destOrd="0" presId="urn:SmartCharts/Bildplatzhalter"/>
    <dgm:cxn modelId="{23F98B91-9950-42E5-8812-85F93EF177DE}" type="presParOf" srcId="{D3012EC7-872F-4ADF-8698-2919746590A0}" destId="{77658EC4-E5AD-4299-822D-780756F333F1}" srcOrd="0" destOrd="0" presId="urn:SmartCharts/Bildplatzhalter"/>
    <dgm:cxn modelId="{0A64D9AD-D5C1-4ADF-8091-704069950235}" type="presParOf" srcId="{77658EC4-E5AD-4299-822D-780756F333F1}" destId="{6ECE50A7-8F21-480F-966B-1CEAB3C0F70C}" srcOrd="0" destOrd="0" presId="urn:SmartCharts/Bildplatzhalter"/>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505808A-B361-4B07-A8EA-305A4CE0A557}" type="doc">
      <dgm:prSet loTypeId="SmartCharts/Zeitleiste" loCatId="other" qsTypeId="urn:microsoft.com/office/officeart/2005/8/quickstyle/simple1" qsCatId="simple" csTypeId="releaseMainColor#3" csCatId="other" phldr="1"/>
      <dgm:spPr/>
      <dgm:t>
        <a:bodyPr/>
        <a:lstStyle/>
        <a:p>
          <a:endParaRPr lang="de-DE"/>
        </a:p>
      </dgm:t>
    </dgm:pt>
    <dgm:pt modelId="{7EE1A6AD-F801-44F3-A6EC-6C44D417AEAE}">
      <dgm:prSet phldrT="[Text]"/>
      <dgm:spPr/>
      <dgm:t>
        <a:bodyPr/>
        <a:lstStyle/>
        <a:p>
          <a:r>
            <a:rPr lang="de-DE" b="1" dirty="0"/>
            <a:t>Meilenstein #01</a:t>
          </a:r>
        </a:p>
        <a:p>
          <a:r>
            <a:rPr lang="de-DE" dirty="0"/>
            <a:t>Ergänzende Informationen</a:t>
          </a:r>
        </a:p>
      </dgm:t>
    </dgm:pt>
    <dgm:pt modelId="{4D8E39E0-7865-4A02-AA7C-9F1B77228D83}" type="parTrans" cxnId="{AE146E5A-75C5-4C2E-A52B-CEAA357F92EA}">
      <dgm:prSet/>
      <dgm:spPr/>
      <dgm:t>
        <a:bodyPr/>
        <a:lstStyle/>
        <a:p>
          <a:endParaRPr lang="de-DE"/>
        </a:p>
      </dgm:t>
    </dgm:pt>
    <dgm:pt modelId="{4ADF834B-B4E5-4060-87EA-6DEC1150246B}" type="sibTrans" cxnId="{AE146E5A-75C5-4C2E-A52B-CEAA357F92EA}">
      <dgm:prSet/>
      <dgm:spPr/>
      <dgm:t>
        <a:bodyPr/>
        <a:lstStyle/>
        <a:p>
          <a:endParaRPr lang="de-DE"/>
        </a:p>
      </dgm:t>
    </dgm:pt>
    <dgm:pt modelId="{A0666F1B-6870-4917-991E-1784DA6748B5}">
      <dgm:prSet phldrT="[Text]"/>
      <dgm:spPr/>
      <dgm:t>
        <a:bodyPr/>
        <a:lstStyle/>
        <a:p>
          <a:r>
            <a:rPr lang="de-DE" b="1" dirty="0"/>
            <a:t>Meilenstein #02</a:t>
          </a:r>
        </a:p>
        <a:p>
          <a:r>
            <a:rPr lang="de-DE" dirty="0"/>
            <a:t>Ergänzende Informationen</a:t>
          </a:r>
        </a:p>
      </dgm:t>
    </dgm:pt>
    <dgm:pt modelId="{DD288B5F-E485-4612-8080-5D143D902195}" type="parTrans" cxnId="{3185B3DE-CAEB-418A-A5C1-A4EAF6FE0E75}">
      <dgm:prSet/>
      <dgm:spPr/>
      <dgm:t>
        <a:bodyPr/>
        <a:lstStyle/>
        <a:p>
          <a:endParaRPr lang="de-DE"/>
        </a:p>
      </dgm:t>
    </dgm:pt>
    <dgm:pt modelId="{5E4DA76B-99AC-4F29-B2B9-A808754204B7}" type="sibTrans" cxnId="{3185B3DE-CAEB-418A-A5C1-A4EAF6FE0E75}">
      <dgm:prSet/>
      <dgm:spPr/>
      <dgm:t>
        <a:bodyPr/>
        <a:lstStyle/>
        <a:p>
          <a:endParaRPr lang="de-DE"/>
        </a:p>
      </dgm:t>
    </dgm:pt>
    <dgm:pt modelId="{97EA0C3D-5971-425E-9A27-34F0ECB5D90D}">
      <dgm:prSet phldrT="[Text]"/>
      <dgm:spPr/>
      <dgm:t>
        <a:bodyPr/>
        <a:lstStyle/>
        <a:p>
          <a:r>
            <a:rPr lang="de-DE" b="1" dirty="0"/>
            <a:t>Meilenstein #03</a:t>
          </a:r>
        </a:p>
        <a:p>
          <a:r>
            <a:rPr lang="de-DE" dirty="0"/>
            <a:t>Ergänzende Informationen</a:t>
          </a:r>
        </a:p>
      </dgm:t>
    </dgm:pt>
    <dgm:pt modelId="{40918FAE-C52C-44C2-BFE6-45FAAF2E0E3C}" type="parTrans" cxnId="{00BF59ED-78A0-42D4-9EAD-8FA66FC2DBA4}">
      <dgm:prSet/>
      <dgm:spPr/>
      <dgm:t>
        <a:bodyPr/>
        <a:lstStyle/>
        <a:p>
          <a:endParaRPr lang="de-DE"/>
        </a:p>
      </dgm:t>
    </dgm:pt>
    <dgm:pt modelId="{285435F2-817C-4C3E-A8FF-1F12E7CBD446}" type="sibTrans" cxnId="{00BF59ED-78A0-42D4-9EAD-8FA66FC2DBA4}">
      <dgm:prSet/>
      <dgm:spPr/>
      <dgm:t>
        <a:bodyPr/>
        <a:lstStyle/>
        <a:p>
          <a:endParaRPr lang="de-DE"/>
        </a:p>
      </dgm:t>
    </dgm:pt>
    <dgm:pt modelId="{D347EDC7-1998-4090-9155-EAC63B7D84B8}">
      <dgm:prSet phldrT="[Text]"/>
      <dgm:spPr/>
      <dgm:t>
        <a:bodyPr/>
        <a:lstStyle/>
        <a:p>
          <a:r>
            <a:rPr lang="de-DE" b="1" dirty="0"/>
            <a:t>Meilenstein #04</a:t>
          </a:r>
        </a:p>
        <a:p>
          <a:r>
            <a:rPr lang="de-DE" dirty="0"/>
            <a:t>Ergänzende Informationen</a:t>
          </a:r>
        </a:p>
      </dgm:t>
    </dgm:pt>
    <dgm:pt modelId="{D78D17B0-5B67-47BD-86A8-B5B8A36AF654}" type="parTrans" cxnId="{AC2F1C9E-0FEB-490D-B54C-D2F28D243899}">
      <dgm:prSet/>
      <dgm:spPr/>
      <dgm:t>
        <a:bodyPr/>
        <a:lstStyle/>
        <a:p>
          <a:endParaRPr lang="de-DE"/>
        </a:p>
      </dgm:t>
    </dgm:pt>
    <dgm:pt modelId="{16F84122-485C-49F9-BA6D-5DBE7125AB32}" type="sibTrans" cxnId="{AC2F1C9E-0FEB-490D-B54C-D2F28D243899}">
      <dgm:prSet/>
      <dgm:spPr/>
      <dgm:t>
        <a:bodyPr/>
        <a:lstStyle/>
        <a:p>
          <a:endParaRPr lang="de-DE"/>
        </a:p>
      </dgm:t>
    </dgm:pt>
    <dgm:pt modelId="{F82143CE-FF86-455C-AE36-08993207CCEC}">
      <dgm:prSet phldrT="[Text]"/>
      <dgm:spPr/>
      <dgm:t>
        <a:bodyPr/>
        <a:lstStyle/>
        <a:p>
          <a:r>
            <a:rPr lang="de-DE" b="1" dirty="0"/>
            <a:t>Meilenstein #05</a:t>
          </a:r>
        </a:p>
        <a:p>
          <a:r>
            <a:rPr lang="de-DE" dirty="0"/>
            <a:t>Ergänzende Informationen</a:t>
          </a:r>
        </a:p>
      </dgm:t>
    </dgm:pt>
    <dgm:pt modelId="{434F1BAD-3543-45BF-9C6D-DE1C0D9FC0F5}" type="sibTrans" cxnId="{9DB06E41-4C6E-4761-9242-1D85560C89E2}">
      <dgm:prSet/>
      <dgm:spPr/>
      <dgm:t>
        <a:bodyPr/>
        <a:lstStyle/>
        <a:p>
          <a:endParaRPr lang="de-DE"/>
        </a:p>
      </dgm:t>
    </dgm:pt>
    <dgm:pt modelId="{6E73EBD1-60C2-46E8-A80B-844E22D05C3D}" type="parTrans" cxnId="{9DB06E41-4C6E-4761-9242-1D85560C89E2}">
      <dgm:prSet/>
      <dgm:spPr/>
      <dgm:t>
        <a:bodyPr/>
        <a:lstStyle/>
        <a:p>
          <a:endParaRPr lang="de-DE"/>
        </a:p>
      </dgm:t>
    </dgm:pt>
    <dgm:pt modelId="{54BD0752-3366-4525-B76B-C77F7E3947C5}" type="pres">
      <dgm:prSet presAssocID="{F505808A-B361-4B07-A8EA-305A4CE0A557}" presName="Name0" presStyleCnt="0">
        <dgm:presLayoutVars>
          <dgm:dir/>
          <dgm:resizeHandles val="exact"/>
        </dgm:presLayoutVars>
      </dgm:prSet>
      <dgm:spPr/>
    </dgm:pt>
    <dgm:pt modelId="{E4AD3C20-71A8-4696-A4A6-DBAF06C2D1E7}" type="pres">
      <dgm:prSet presAssocID="{F505808A-B361-4B07-A8EA-305A4CE0A557}" presName="arrow" presStyleLbl="node0" presStyleIdx="0" presStyleCnt="1"/>
      <dgm:spPr>
        <a:solidFill>
          <a:srgbClr val="F2F2F2">
            <a:alpha val="0"/>
          </a:srgbClr>
        </a:solidFill>
        <a:ln>
          <a:solidFill>
            <a:srgbClr val="FFFFFF">
              <a:alpha val="0"/>
            </a:srgbClr>
          </a:solidFill>
        </a:ln>
      </dgm:spPr>
    </dgm:pt>
    <dgm:pt modelId="{16839210-F444-43C1-A0FE-ACE02840FF9E}" type="pres">
      <dgm:prSet presAssocID="{F505808A-B361-4B07-A8EA-305A4CE0A557}" presName="points" presStyleCnt="0"/>
      <dgm:spPr/>
    </dgm:pt>
    <dgm:pt modelId="{CC69FE3E-4797-4F2E-B162-997475395D36}" type="pres">
      <dgm:prSet presAssocID="{7EE1A6AD-F801-44F3-A6EC-6C44D417AEAE}" presName="compositeA" presStyleCnt="0"/>
      <dgm:spPr/>
    </dgm:pt>
    <dgm:pt modelId="{78347C59-1572-4200-97A2-F3A80C77B55F}" type="pres">
      <dgm:prSet presAssocID="{7EE1A6AD-F801-44F3-A6EC-6C44D417AEAE}" presName="textA" presStyleLbl="node1" presStyleIdx="0" presStyleCnt="5">
        <dgm:presLayoutVars>
          <dgm:bulletEnabled val="1"/>
        </dgm:presLayoutVars>
      </dgm:prSet>
      <dgm:spPr/>
    </dgm:pt>
    <dgm:pt modelId="{2E2399CD-4E90-4B29-B756-16E1162D75C7}" type="pres">
      <dgm:prSet presAssocID="{7EE1A6AD-F801-44F3-A6EC-6C44D417AEAE}" presName="circleA" presStyleLbl="node2" presStyleIdx="0" presStyleCnt="5"/>
      <dgm:spPr/>
    </dgm:pt>
    <dgm:pt modelId="{F9627C30-F560-4226-B57D-3D9D20B883D3}" type="pres">
      <dgm:prSet presAssocID="{7EE1A6AD-F801-44F3-A6EC-6C44D417AEAE}" presName="spaceA" presStyleCnt="0"/>
      <dgm:spPr/>
    </dgm:pt>
    <dgm:pt modelId="{3F3B054B-D976-4320-B9C1-0BBDC37A0378}" type="pres">
      <dgm:prSet presAssocID="{4ADF834B-B4E5-4060-87EA-6DEC1150246B}" presName="space" presStyleCnt="0"/>
      <dgm:spPr/>
    </dgm:pt>
    <dgm:pt modelId="{FF94D469-4B94-4095-929A-7AF71749D40E}" type="pres">
      <dgm:prSet presAssocID="{A0666F1B-6870-4917-991E-1784DA6748B5}" presName="compositeB" presStyleCnt="0"/>
      <dgm:spPr/>
    </dgm:pt>
    <dgm:pt modelId="{CFB812A6-F800-41D2-9E52-18CB19886CDB}" type="pres">
      <dgm:prSet presAssocID="{A0666F1B-6870-4917-991E-1784DA6748B5}" presName="textB" presStyleLbl="node1" presStyleIdx="1" presStyleCnt="5">
        <dgm:presLayoutVars>
          <dgm:bulletEnabled val="1"/>
        </dgm:presLayoutVars>
      </dgm:prSet>
      <dgm:spPr/>
    </dgm:pt>
    <dgm:pt modelId="{EE258199-9E77-494A-84B4-EDC20D0042FB}" type="pres">
      <dgm:prSet presAssocID="{A0666F1B-6870-4917-991E-1784DA6748B5}" presName="circleB" presStyleLbl="node2" presStyleIdx="1" presStyleCnt="5"/>
      <dgm:spPr/>
    </dgm:pt>
    <dgm:pt modelId="{46D8119A-611B-4722-BC49-49C2CA508D7C}" type="pres">
      <dgm:prSet presAssocID="{A0666F1B-6870-4917-991E-1784DA6748B5}" presName="spaceB" presStyleCnt="0"/>
      <dgm:spPr/>
    </dgm:pt>
    <dgm:pt modelId="{F4EB5302-C43B-4F56-BE83-14FC31E96E53}" type="pres">
      <dgm:prSet presAssocID="{5E4DA76B-99AC-4F29-B2B9-A808754204B7}" presName="space" presStyleCnt="0"/>
      <dgm:spPr/>
    </dgm:pt>
    <dgm:pt modelId="{C2789314-FFE9-44A7-9DA3-7F59AB4857B7}" type="pres">
      <dgm:prSet presAssocID="{97EA0C3D-5971-425E-9A27-34F0ECB5D90D}" presName="compositeA" presStyleCnt="0"/>
      <dgm:spPr/>
    </dgm:pt>
    <dgm:pt modelId="{F15F765F-F1A9-45EC-9244-06D6F0F1408F}" type="pres">
      <dgm:prSet presAssocID="{97EA0C3D-5971-425E-9A27-34F0ECB5D90D}" presName="textA" presStyleLbl="node1" presStyleIdx="2" presStyleCnt="5">
        <dgm:presLayoutVars>
          <dgm:bulletEnabled val="1"/>
        </dgm:presLayoutVars>
      </dgm:prSet>
      <dgm:spPr/>
    </dgm:pt>
    <dgm:pt modelId="{7D1623AF-466C-436B-B397-7ECD02C5EC3A}" type="pres">
      <dgm:prSet presAssocID="{97EA0C3D-5971-425E-9A27-34F0ECB5D90D}" presName="circleA" presStyleLbl="node2" presStyleIdx="2" presStyleCnt="5"/>
      <dgm:spPr/>
    </dgm:pt>
    <dgm:pt modelId="{5FFA8AB9-D0C1-4CA6-9FCD-486F627AAD9F}" type="pres">
      <dgm:prSet presAssocID="{97EA0C3D-5971-425E-9A27-34F0ECB5D90D}" presName="spaceA" presStyleCnt="0"/>
      <dgm:spPr/>
    </dgm:pt>
    <dgm:pt modelId="{AC5D2FF9-6BC3-4495-9BA8-2BA4FB825A6D}" type="pres">
      <dgm:prSet presAssocID="{285435F2-817C-4C3E-A8FF-1F12E7CBD446}" presName="space" presStyleCnt="0"/>
      <dgm:spPr/>
    </dgm:pt>
    <dgm:pt modelId="{30E878FF-22CF-49B1-83B9-E6E00433FD3D}" type="pres">
      <dgm:prSet presAssocID="{D347EDC7-1998-4090-9155-EAC63B7D84B8}" presName="compositeB" presStyleCnt="0"/>
      <dgm:spPr/>
    </dgm:pt>
    <dgm:pt modelId="{3301393D-F578-4BB2-842A-36DE288EF145}" type="pres">
      <dgm:prSet presAssocID="{D347EDC7-1998-4090-9155-EAC63B7D84B8}" presName="textB" presStyleLbl="node1" presStyleIdx="3" presStyleCnt="5">
        <dgm:presLayoutVars>
          <dgm:bulletEnabled val="1"/>
        </dgm:presLayoutVars>
      </dgm:prSet>
      <dgm:spPr/>
    </dgm:pt>
    <dgm:pt modelId="{F0E973C6-F59F-4957-985A-6E0ED4E1D94F}" type="pres">
      <dgm:prSet presAssocID="{D347EDC7-1998-4090-9155-EAC63B7D84B8}" presName="circleB" presStyleLbl="node2" presStyleIdx="3" presStyleCnt="5"/>
      <dgm:spPr/>
    </dgm:pt>
    <dgm:pt modelId="{DF2F83F8-1FA6-4F87-BFEA-5B0F2000EDF7}" type="pres">
      <dgm:prSet presAssocID="{D347EDC7-1998-4090-9155-EAC63B7D84B8}" presName="spaceB" presStyleCnt="0"/>
      <dgm:spPr/>
    </dgm:pt>
    <dgm:pt modelId="{5FC91E8A-8590-42C5-BE46-58EDB9C87220}" type="pres">
      <dgm:prSet presAssocID="{16F84122-485C-49F9-BA6D-5DBE7125AB32}" presName="space" presStyleCnt="0"/>
      <dgm:spPr/>
    </dgm:pt>
    <dgm:pt modelId="{367525D0-DE03-4F1B-A8F6-C166E8D90DE5}" type="pres">
      <dgm:prSet presAssocID="{F82143CE-FF86-455C-AE36-08993207CCEC}" presName="compositeA" presStyleCnt="0"/>
      <dgm:spPr/>
    </dgm:pt>
    <dgm:pt modelId="{E098B871-A1B7-4BA5-826E-6BD56FB28BDE}" type="pres">
      <dgm:prSet presAssocID="{F82143CE-FF86-455C-AE36-08993207CCEC}" presName="textA" presStyleLbl="node1" presStyleIdx="4" presStyleCnt="5">
        <dgm:presLayoutVars>
          <dgm:bulletEnabled val="1"/>
        </dgm:presLayoutVars>
      </dgm:prSet>
      <dgm:spPr/>
    </dgm:pt>
    <dgm:pt modelId="{AEDD1F91-D3D4-4CC7-8BE9-88D83B70646C}" type="pres">
      <dgm:prSet presAssocID="{F82143CE-FF86-455C-AE36-08993207CCEC}" presName="circleA" presStyleLbl="node2" presStyleIdx="4" presStyleCnt="5"/>
      <dgm:spPr/>
    </dgm:pt>
    <dgm:pt modelId="{10CE34FF-B9E6-441F-9839-12B83A418B58}" type="pres">
      <dgm:prSet presAssocID="{F82143CE-FF86-455C-AE36-08993207CCEC}" presName="spaceA" presStyleCnt="0"/>
      <dgm:spPr/>
    </dgm:pt>
  </dgm:ptLst>
  <dgm:cxnLst>
    <dgm:cxn modelId="{852C3C01-ED90-4B33-A049-50A6124DB185}" type="presOf" srcId="{97EA0C3D-5971-425E-9A27-34F0ECB5D90D}" destId="{F15F765F-F1A9-45EC-9244-06D6F0F1408F}" srcOrd="0" destOrd="0" presId="SmartCharts/Zeitleiste"/>
    <dgm:cxn modelId="{9DB06E41-4C6E-4761-9242-1D85560C89E2}" srcId="{F505808A-B361-4B07-A8EA-305A4CE0A557}" destId="{F82143CE-FF86-455C-AE36-08993207CCEC}" srcOrd="4" destOrd="0" parTransId="{6E73EBD1-60C2-46E8-A80B-844E22D05C3D}" sibTransId="{434F1BAD-3543-45BF-9C6D-DE1C0D9FC0F5}"/>
    <dgm:cxn modelId="{95EA1E7A-17BE-4807-8BBC-3D46C679E55A}" type="presOf" srcId="{D347EDC7-1998-4090-9155-EAC63B7D84B8}" destId="{3301393D-F578-4BB2-842A-36DE288EF145}" srcOrd="0" destOrd="0" presId="SmartCharts/Zeitleiste"/>
    <dgm:cxn modelId="{AE146E5A-75C5-4C2E-A52B-CEAA357F92EA}" srcId="{F505808A-B361-4B07-A8EA-305A4CE0A557}" destId="{7EE1A6AD-F801-44F3-A6EC-6C44D417AEAE}" srcOrd="0" destOrd="0" parTransId="{4D8E39E0-7865-4A02-AA7C-9F1B77228D83}" sibTransId="{4ADF834B-B4E5-4060-87EA-6DEC1150246B}"/>
    <dgm:cxn modelId="{A1F34884-54DD-4214-AA4C-B14A2BAC7331}" type="presOf" srcId="{A0666F1B-6870-4917-991E-1784DA6748B5}" destId="{CFB812A6-F800-41D2-9E52-18CB19886CDB}" srcOrd="0" destOrd="0" presId="SmartCharts/Zeitleiste"/>
    <dgm:cxn modelId="{9BACB68E-BEE5-4211-B8B1-4D4886DCF80B}" type="presOf" srcId="{F82143CE-FF86-455C-AE36-08993207CCEC}" destId="{E098B871-A1B7-4BA5-826E-6BD56FB28BDE}" srcOrd="0" destOrd="0" presId="SmartCharts/Zeitleiste"/>
    <dgm:cxn modelId="{4084A19C-8AEC-4C6E-87E0-D13983AF6F19}" type="presOf" srcId="{7EE1A6AD-F801-44F3-A6EC-6C44D417AEAE}" destId="{78347C59-1572-4200-97A2-F3A80C77B55F}" srcOrd="0" destOrd="0" presId="SmartCharts/Zeitleiste"/>
    <dgm:cxn modelId="{AC2F1C9E-0FEB-490D-B54C-D2F28D243899}" srcId="{F505808A-B361-4B07-A8EA-305A4CE0A557}" destId="{D347EDC7-1998-4090-9155-EAC63B7D84B8}" srcOrd="3" destOrd="0" parTransId="{D78D17B0-5B67-47BD-86A8-B5B8A36AF654}" sibTransId="{16F84122-485C-49F9-BA6D-5DBE7125AB32}"/>
    <dgm:cxn modelId="{88159FDD-2E0E-4812-A878-BB6332BFFA8F}" type="presOf" srcId="{F505808A-B361-4B07-A8EA-305A4CE0A557}" destId="{54BD0752-3366-4525-B76B-C77F7E3947C5}" srcOrd="0" destOrd="0" presId="SmartCharts/Zeitleiste"/>
    <dgm:cxn modelId="{3185B3DE-CAEB-418A-A5C1-A4EAF6FE0E75}" srcId="{F505808A-B361-4B07-A8EA-305A4CE0A557}" destId="{A0666F1B-6870-4917-991E-1784DA6748B5}" srcOrd="1" destOrd="0" parTransId="{DD288B5F-E485-4612-8080-5D143D902195}" sibTransId="{5E4DA76B-99AC-4F29-B2B9-A808754204B7}"/>
    <dgm:cxn modelId="{00BF59ED-78A0-42D4-9EAD-8FA66FC2DBA4}" srcId="{F505808A-B361-4B07-A8EA-305A4CE0A557}" destId="{97EA0C3D-5971-425E-9A27-34F0ECB5D90D}" srcOrd="2" destOrd="0" parTransId="{40918FAE-C52C-44C2-BFE6-45FAAF2E0E3C}" sibTransId="{285435F2-817C-4C3E-A8FF-1F12E7CBD446}"/>
    <dgm:cxn modelId="{A195A8A2-B1D2-45C3-9416-D5397578266C}" type="presParOf" srcId="{54BD0752-3366-4525-B76B-C77F7E3947C5}" destId="{E4AD3C20-71A8-4696-A4A6-DBAF06C2D1E7}" srcOrd="0" destOrd="0" presId="SmartCharts/Zeitleiste"/>
    <dgm:cxn modelId="{473AC7E6-0686-4F21-B3C0-A20E92EA4A66}" type="presParOf" srcId="{54BD0752-3366-4525-B76B-C77F7E3947C5}" destId="{16839210-F444-43C1-A0FE-ACE02840FF9E}" srcOrd="1" destOrd="0" presId="SmartCharts/Zeitleiste"/>
    <dgm:cxn modelId="{5F1E4837-2064-4A0E-9089-E2AB05066F7A}" type="presParOf" srcId="{16839210-F444-43C1-A0FE-ACE02840FF9E}" destId="{CC69FE3E-4797-4F2E-B162-997475395D36}" srcOrd="0" destOrd="0" presId="SmartCharts/Zeitleiste"/>
    <dgm:cxn modelId="{EB5A2803-F9E9-4670-AF9A-8E2256A85CC2}" type="presParOf" srcId="{CC69FE3E-4797-4F2E-B162-997475395D36}" destId="{78347C59-1572-4200-97A2-F3A80C77B55F}" srcOrd="0" destOrd="0" presId="SmartCharts/Zeitleiste"/>
    <dgm:cxn modelId="{C6F21A65-ABE2-4662-8057-FF1F0CB7ACD6}" type="presParOf" srcId="{CC69FE3E-4797-4F2E-B162-997475395D36}" destId="{2E2399CD-4E90-4B29-B756-16E1162D75C7}" srcOrd="1" destOrd="0" presId="SmartCharts/Zeitleiste"/>
    <dgm:cxn modelId="{9BE94E02-7CD2-4571-AE0E-1434B5BD9B6E}" type="presParOf" srcId="{CC69FE3E-4797-4F2E-B162-997475395D36}" destId="{F9627C30-F560-4226-B57D-3D9D20B883D3}" srcOrd="2" destOrd="0" presId="SmartCharts/Zeitleiste"/>
    <dgm:cxn modelId="{6D0C0890-DBF7-4CA3-8D03-4273AC8E1AD3}" type="presParOf" srcId="{16839210-F444-43C1-A0FE-ACE02840FF9E}" destId="{3F3B054B-D976-4320-B9C1-0BBDC37A0378}" srcOrd="1" destOrd="0" presId="SmartCharts/Zeitleiste"/>
    <dgm:cxn modelId="{5C334C25-3A92-4FB3-A29F-1E584EA5EC68}" type="presParOf" srcId="{16839210-F444-43C1-A0FE-ACE02840FF9E}" destId="{FF94D469-4B94-4095-929A-7AF71749D40E}" srcOrd="2" destOrd="0" presId="SmartCharts/Zeitleiste"/>
    <dgm:cxn modelId="{44CF6C6B-F0CE-45C0-84EA-E4041A9FF831}" type="presParOf" srcId="{FF94D469-4B94-4095-929A-7AF71749D40E}" destId="{CFB812A6-F800-41D2-9E52-18CB19886CDB}" srcOrd="0" destOrd="0" presId="SmartCharts/Zeitleiste"/>
    <dgm:cxn modelId="{C68B54B8-C17C-492B-8822-53D9FA7C5851}" type="presParOf" srcId="{FF94D469-4B94-4095-929A-7AF71749D40E}" destId="{EE258199-9E77-494A-84B4-EDC20D0042FB}" srcOrd="1" destOrd="0" presId="SmartCharts/Zeitleiste"/>
    <dgm:cxn modelId="{24C65887-287E-49C6-B8D9-45269B0EB437}" type="presParOf" srcId="{FF94D469-4B94-4095-929A-7AF71749D40E}" destId="{46D8119A-611B-4722-BC49-49C2CA508D7C}" srcOrd="2" destOrd="0" presId="SmartCharts/Zeitleiste"/>
    <dgm:cxn modelId="{C5B32A4A-FE83-43C9-9B24-8BACBC9A87B0}" type="presParOf" srcId="{16839210-F444-43C1-A0FE-ACE02840FF9E}" destId="{F4EB5302-C43B-4F56-BE83-14FC31E96E53}" srcOrd="3" destOrd="0" presId="SmartCharts/Zeitleiste"/>
    <dgm:cxn modelId="{A6BC1749-AD16-4B49-8967-C5B0192F4DFD}" type="presParOf" srcId="{16839210-F444-43C1-A0FE-ACE02840FF9E}" destId="{C2789314-FFE9-44A7-9DA3-7F59AB4857B7}" srcOrd="4" destOrd="0" presId="SmartCharts/Zeitleiste"/>
    <dgm:cxn modelId="{8787BDD3-B815-4174-9E1C-B3F710361ACE}" type="presParOf" srcId="{C2789314-FFE9-44A7-9DA3-7F59AB4857B7}" destId="{F15F765F-F1A9-45EC-9244-06D6F0F1408F}" srcOrd="0" destOrd="0" presId="SmartCharts/Zeitleiste"/>
    <dgm:cxn modelId="{C473CE76-CCB6-485B-9CA5-BDC6E9F8F1CC}" type="presParOf" srcId="{C2789314-FFE9-44A7-9DA3-7F59AB4857B7}" destId="{7D1623AF-466C-436B-B397-7ECD02C5EC3A}" srcOrd="1" destOrd="0" presId="SmartCharts/Zeitleiste"/>
    <dgm:cxn modelId="{91586AE9-A6ED-4068-8753-4BADAA0A616F}" type="presParOf" srcId="{C2789314-FFE9-44A7-9DA3-7F59AB4857B7}" destId="{5FFA8AB9-D0C1-4CA6-9FCD-486F627AAD9F}" srcOrd="2" destOrd="0" presId="SmartCharts/Zeitleiste"/>
    <dgm:cxn modelId="{A720B539-235A-41CB-8E75-04499C950F5D}" type="presParOf" srcId="{16839210-F444-43C1-A0FE-ACE02840FF9E}" destId="{AC5D2FF9-6BC3-4495-9BA8-2BA4FB825A6D}" srcOrd="5" destOrd="0" presId="SmartCharts/Zeitleiste"/>
    <dgm:cxn modelId="{782256B1-BB0F-48DD-8A0D-F1A9DC1112DD}" type="presParOf" srcId="{16839210-F444-43C1-A0FE-ACE02840FF9E}" destId="{30E878FF-22CF-49B1-83B9-E6E00433FD3D}" srcOrd="6" destOrd="0" presId="SmartCharts/Zeitleiste"/>
    <dgm:cxn modelId="{EC0EE7D2-1CAA-4DF9-AD74-3F6C7488FB96}" type="presParOf" srcId="{30E878FF-22CF-49B1-83B9-E6E00433FD3D}" destId="{3301393D-F578-4BB2-842A-36DE288EF145}" srcOrd="0" destOrd="0" presId="SmartCharts/Zeitleiste"/>
    <dgm:cxn modelId="{54C1C1E5-ABBE-4922-9A91-1727FE849536}" type="presParOf" srcId="{30E878FF-22CF-49B1-83B9-E6E00433FD3D}" destId="{F0E973C6-F59F-4957-985A-6E0ED4E1D94F}" srcOrd="1" destOrd="0" presId="SmartCharts/Zeitleiste"/>
    <dgm:cxn modelId="{6C6885CC-E360-480B-898D-5E43EE790E90}" type="presParOf" srcId="{30E878FF-22CF-49B1-83B9-E6E00433FD3D}" destId="{DF2F83F8-1FA6-4F87-BFEA-5B0F2000EDF7}" srcOrd="2" destOrd="0" presId="SmartCharts/Zeitleiste"/>
    <dgm:cxn modelId="{6A528C8C-A41C-4F2C-B4BE-7392D2326F07}" type="presParOf" srcId="{16839210-F444-43C1-A0FE-ACE02840FF9E}" destId="{5FC91E8A-8590-42C5-BE46-58EDB9C87220}" srcOrd="7" destOrd="0" presId="SmartCharts/Zeitleiste"/>
    <dgm:cxn modelId="{FFB8CE7E-0A56-4D4B-8973-EA9D7B0FAA34}" type="presParOf" srcId="{16839210-F444-43C1-A0FE-ACE02840FF9E}" destId="{367525D0-DE03-4F1B-A8F6-C166E8D90DE5}" srcOrd="8" destOrd="0" presId="SmartCharts/Zeitleiste"/>
    <dgm:cxn modelId="{6A6E97D4-E9B1-4737-9B2B-0B5482EF30EB}" type="presParOf" srcId="{367525D0-DE03-4F1B-A8F6-C166E8D90DE5}" destId="{E098B871-A1B7-4BA5-826E-6BD56FB28BDE}" srcOrd="0" destOrd="0" presId="SmartCharts/Zeitleiste"/>
    <dgm:cxn modelId="{D06F6C14-0B27-494D-8954-2696CE1C5C32}" type="presParOf" srcId="{367525D0-DE03-4F1B-A8F6-C166E8D90DE5}" destId="{AEDD1F91-D3D4-4CC7-8BE9-88D83B70646C}" srcOrd="1" destOrd="0" presId="SmartCharts/Zeitleiste"/>
    <dgm:cxn modelId="{0A0EB2F5-A917-4774-8BBD-6FFD3E74A1E4}" type="presParOf" srcId="{367525D0-DE03-4F1B-A8F6-C166E8D90DE5}" destId="{10CE34FF-B9E6-441F-9839-12B83A418B58}" srcOrd="2" destOrd="0" presId="SmartCharts/Zeitleiste"/>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2CC563-05E1-4B58-BA48-28275A88F6A4}">
      <dsp:nvSpPr>
        <dsp:cNvPr id="0" name=""/>
        <dsp:cNvSpPr/>
      </dsp:nvSpPr>
      <dsp:spPr>
        <a:xfrm>
          <a:off x="1406" y="0"/>
          <a:ext cx="2303612" cy="4608512"/>
        </a:xfrm>
        <a:prstGeom prst="rect">
          <a:avLst/>
        </a:prstGeom>
        <a:solidFill>
          <a:srgbClr val="FCFBFB">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959" tIns="99568" rIns="179959" bIns="99568" numCol="1" spcCol="1270" anchor="t" anchorCtr="0">
          <a:noAutofit/>
        </a:bodyPr>
        <a:lstStyle/>
        <a:p>
          <a:pPr marL="0" lvl="0" indent="0" algn="ctr" defTabSz="622300">
            <a:lnSpc>
              <a:spcPct val="90000"/>
            </a:lnSpc>
            <a:spcBef>
              <a:spcPct val="0"/>
            </a:spcBef>
            <a:spcAft>
              <a:spcPct val="35000"/>
            </a:spcAft>
            <a:buNone/>
          </a:pPr>
          <a:r>
            <a:rPr lang="de-DE" sz="1400" b="1" kern="1200" dirty="0"/>
            <a:t>Statement #01</a:t>
          </a:r>
        </a:p>
        <a:p>
          <a:pPr marL="0" lvl="0" indent="0" algn="ctr" defTabSz="622300">
            <a:lnSpc>
              <a:spcPct val="90000"/>
            </a:lnSpc>
            <a:spcBef>
              <a:spcPct val="0"/>
            </a:spcBef>
            <a:spcAft>
              <a:spcPct val="35000"/>
            </a:spcAft>
            <a:buNone/>
          </a:pPr>
          <a:r>
            <a:rPr lang="de-DE" sz="1400" kern="1200" dirty="0"/>
            <a:t>Ergänzende Informationen zum ersten Statement in mehreren Zeilen</a:t>
          </a:r>
        </a:p>
      </dsp:txBody>
      <dsp:txXfrm>
        <a:off x="1406" y="1992259"/>
        <a:ext cx="2303612" cy="1843404"/>
      </dsp:txXfrm>
    </dsp:sp>
    <dsp:sp modelId="{33A5AFAB-6197-4FF3-B65E-A179279D1616}">
      <dsp:nvSpPr>
        <dsp:cNvPr id="0" name=""/>
        <dsp:cNvSpPr/>
      </dsp:nvSpPr>
      <dsp:spPr>
        <a:xfrm>
          <a:off x="385895" y="276510"/>
          <a:ext cx="1534634" cy="1534634"/>
        </a:xfrm>
        <a:prstGeom prst="rect">
          <a:avLst/>
        </a:prstGeom>
        <a:blipFill>
          <a:blip xmlns:r="http://schemas.openxmlformats.org/officeDocument/2006/relationships" r:embed="rId1"/>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BE84A2-D616-4658-9C43-9F69D5D64BE4}">
      <dsp:nvSpPr>
        <dsp:cNvPr id="0" name=""/>
        <dsp:cNvSpPr/>
      </dsp:nvSpPr>
      <dsp:spPr>
        <a:xfrm>
          <a:off x="2305018" y="0"/>
          <a:ext cx="2303612" cy="4608512"/>
        </a:xfrm>
        <a:prstGeom prst="rect">
          <a:avLst/>
        </a:prstGeom>
        <a:solidFill>
          <a:srgbClr val="F7F7F7">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959" tIns="99568" rIns="179959" bIns="99568" numCol="1" spcCol="1270" anchor="t" anchorCtr="0">
          <a:noAutofit/>
        </a:bodyPr>
        <a:lstStyle/>
        <a:p>
          <a:pPr marL="0" lvl="0" indent="0" algn="ctr" defTabSz="622300">
            <a:lnSpc>
              <a:spcPct val="90000"/>
            </a:lnSpc>
            <a:spcBef>
              <a:spcPct val="0"/>
            </a:spcBef>
            <a:spcAft>
              <a:spcPct val="35000"/>
            </a:spcAft>
            <a:buNone/>
          </a:pPr>
          <a:r>
            <a:rPr lang="de-DE" sz="1400" b="1" kern="1200" dirty="0"/>
            <a:t>Statement #02</a:t>
          </a:r>
        </a:p>
        <a:p>
          <a:pPr marL="0" lvl="0" indent="0" algn="ctr" defTabSz="622300">
            <a:lnSpc>
              <a:spcPct val="90000"/>
            </a:lnSpc>
            <a:spcBef>
              <a:spcPct val="0"/>
            </a:spcBef>
            <a:spcAft>
              <a:spcPct val="35000"/>
            </a:spcAft>
            <a:buNone/>
          </a:pPr>
          <a:r>
            <a:rPr lang="de-DE" sz="1400" kern="1200" dirty="0"/>
            <a:t>Ergänzende Informationen zum zweiten Statement in mehreren Zeilen</a:t>
          </a:r>
        </a:p>
      </dsp:txBody>
      <dsp:txXfrm>
        <a:off x="2305018" y="1992259"/>
        <a:ext cx="2303612" cy="1843404"/>
      </dsp:txXfrm>
    </dsp:sp>
    <dsp:sp modelId="{220C1EC4-E0E0-45A7-B967-B14B4AF14E0C}">
      <dsp:nvSpPr>
        <dsp:cNvPr id="0" name=""/>
        <dsp:cNvSpPr/>
      </dsp:nvSpPr>
      <dsp:spPr>
        <a:xfrm>
          <a:off x="2689507" y="276510"/>
          <a:ext cx="1534634" cy="1534634"/>
        </a:xfrm>
        <a:prstGeom prst="rect">
          <a:avLst/>
        </a:prstGeom>
        <a:blipFill>
          <a:blip xmlns:r="http://schemas.openxmlformats.org/officeDocument/2006/relationships" r:embed="rId2"/>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053CA1-9620-445E-97DA-0438139B8E48}">
      <dsp:nvSpPr>
        <dsp:cNvPr id="0" name=""/>
        <dsp:cNvSpPr/>
      </dsp:nvSpPr>
      <dsp:spPr>
        <a:xfrm>
          <a:off x="4608631" y="0"/>
          <a:ext cx="2303612" cy="4608512"/>
        </a:xfrm>
        <a:prstGeom prst="rect">
          <a:avLst/>
        </a:prstGeom>
        <a:solidFill>
          <a:srgbClr val="F4F4F4">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959" tIns="99568" rIns="179959" bIns="99568" numCol="1" spcCol="1270" anchor="t" anchorCtr="0">
          <a:noAutofit/>
        </a:bodyPr>
        <a:lstStyle/>
        <a:p>
          <a:pPr marL="0" lvl="0" indent="0" algn="ctr" defTabSz="622300">
            <a:lnSpc>
              <a:spcPct val="90000"/>
            </a:lnSpc>
            <a:spcBef>
              <a:spcPct val="0"/>
            </a:spcBef>
            <a:spcAft>
              <a:spcPct val="35000"/>
            </a:spcAft>
            <a:buNone/>
          </a:pPr>
          <a:r>
            <a:rPr lang="de-DE" sz="1400" b="1" kern="1200" dirty="0"/>
            <a:t>Statement #03</a:t>
          </a:r>
        </a:p>
        <a:p>
          <a:pPr marL="0" lvl="0" indent="0" algn="ctr" defTabSz="622300">
            <a:lnSpc>
              <a:spcPct val="90000"/>
            </a:lnSpc>
            <a:spcBef>
              <a:spcPct val="0"/>
            </a:spcBef>
            <a:spcAft>
              <a:spcPct val="35000"/>
            </a:spcAft>
            <a:buNone/>
          </a:pPr>
          <a:r>
            <a:rPr lang="de-DE" sz="1400" kern="1200" dirty="0"/>
            <a:t>Ergänzende Informationen zum dritten Statement in mehreren Zeilen</a:t>
          </a:r>
        </a:p>
      </dsp:txBody>
      <dsp:txXfrm>
        <a:off x="4608631" y="1992259"/>
        <a:ext cx="2303612" cy="1843404"/>
      </dsp:txXfrm>
    </dsp:sp>
    <dsp:sp modelId="{0FB75401-09D3-4BCF-A5EB-68B3EA5697BE}">
      <dsp:nvSpPr>
        <dsp:cNvPr id="0" name=""/>
        <dsp:cNvSpPr/>
      </dsp:nvSpPr>
      <dsp:spPr>
        <a:xfrm>
          <a:off x="4993120" y="276510"/>
          <a:ext cx="1534634" cy="1534634"/>
        </a:xfrm>
        <a:prstGeom prst="rect">
          <a:avLst/>
        </a:prstGeom>
        <a:blipFill>
          <a:blip xmlns:r="http://schemas.openxmlformats.org/officeDocument/2006/relationships" r:embed="rId3"/>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F3B20D-294B-456F-81FC-38EF9623B03A}">
      <dsp:nvSpPr>
        <dsp:cNvPr id="0" name=""/>
        <dsp:cNvSpPr/>
      </dsp:nvSpPr>
      <dsp:spPr>
        <a:xfrm>
          <a:off x="6912243" y="0"/>
          <a:ext cx="2303612" cy="4608512"/>
        </a:xfrm>
        <a:prstGeom prst="rect">
          <a:avLst/>
        </a:prstGeom>
        <a:solidFill>
          <a:srgbClr val="F0F0F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959" tIns="99568" rIns="179959" bIns="99568" numCol="1" spcCol="1270" anchor="t" anchorCtr="0">
          <a:noAutofit/>
        </a:bodyPr>
        <a:lstStyle/>
        <a:p>
          <a:pPr marL="0" lvl="0" indent="0" algn="ctr" defTabSz="622300">
            <a:lnSpc>
              <a:spcPct val="90000"/>
            </a:lnSpc>
            <a:spcBef>
              <a:spcPct val="0"/>
            </a:spcBef>
            <a:spcAft>
              <a:spcPct val="35000"/>
            </a:spcAft>
            <a:buNone/>
          </a:pPr>
          <a:r>
            <a:rPr lang="de-DE" sz="1400" b="1" kern="1200" dirty="0"/>
            <a:t>Statement #04</a:t>
          </a:r>
        </a:p>
        <a:p>
          <a:pPr marL="0" lvl="0" indent="0" algn="ctr" defTabSz="622300">
            <a:lnSpc>
              <a:spcPct val="90000"/>
            </a:lnSpc>
            <a:spcBef>
              <a:spcPct val="0"/>
            </a:spcBef>
            <a:spcAft>
              <a:spcPct val="35000"/>
            </a:spcAft>
            <a:buNone/>
          </a:pPr>
          <a:r>
            <a:rPr lang="de-DE" sz="1400" kern="1200" dirty="0"/>
            <a:t>Ergänzende Informationen zum vierten Statement in mehreren Zeilen</a:t>
          </a:r>
        </a:p>
      </dsp:txBody>
      <dsp:txXfrm>
        <a:off x="6912243" y="1992259"/>
        <a:ext cx="2303612" cy="1843404"/>
      </dsp:txXfrm>
    </dsp:sp>
    <dsp:sp modelId="{5F0C0596-CD0D-4747-8ACE-FAE988B81C4B}">
      <dsp:nvSpPr>
        <dsp:cNvPr id="0" name=""/>
        <dsp:cNvSpPr/>
      </dsp:nvSpPr>
      <dsp:spPr>
        <a:xfrm>
          <a:off x="7296732" y="276510"/>
          <a:ext cx="1534634" cy="1534634"/>
        </a:xfrm>
        <a:prstGeom prst="rect">
          <a:avLst/>
        </a:prstGeom>
        <a:blipFill>
          <a:blip xmlns:r="http://schemas.openxmlformats.org/officeDocument/2006/relationships" r:embed="rId4"/>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5DEE32-57E8-4BB7-AA67-D78FED2CA95A}">
      <dsp:nvSpPr>
        <dsp:cNvPr id="0" name=""/>
        <dsp:cNvSpPr/>
      </dsp:nvSpPr>
      <dsp:spPr>
        <a:xfrm>
          <a:off x="9215856" y="0"/>
          <a:ext cx="2303612" cy="4608512"/>
        </a:xfrm>
        <a:prstGeom prst="rect">
          <a:avLst/>
        </a:prstGeom>
        <a:solidFill>
          <a:srgbClr val="E9E8E9">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959" tIns="99568" rIns="179959" bIns="99568" numCol="1" spcCol="1270" anchor="t" anchorCtr="0">
          <a:noAutofit/>
        </a:bodyPr>
        <a:lstStyle/>
        <a:p>
          <a:pPr marL="0" lvl="0" indent="0" algn="ctr" defTabSz="622300">
            <a:lnSpc>
              <a:spcPct val="90000"/>
            </a:lnSpc>
            <a:spcBef>
              <a:spcPct val="0"/>
            </a:spcBef>
            <a:spcAft>
              <a:spcPct val="35000"/>
            </a:spcAft>
            <a:buNone/>
          </a:pPr>
          <a:r>
            <a:rPr lang="de-DE" sz="1400" b="1" kern="1200" dirty="0"/>
            <a:t>Statement #05</a:t>
          </a:r>
        </a:p>
        <a:p>
          <a:pPr marL="0" lvl="0" indent="0" algn="ctr" defTabSz="622300">
            <a:lnSpc>
              <a:spcPct val="90000"/>
            </a:lnSpc>
            <a:spcBef>
              <a:spcPct val="0"/>
            </a:spcBef>
            <a:spcAft>
              <a:spcPct val="35000"/>
            </a:spcAft>
            <a:buNone/>
          </a:pPr>
          <a:r>
            <a:rPr lang="de-DE" sz="1400" kern="1200" dirty="0"/>
            <a:t>Ergänzende Informationen zum fünften Statement in mehreren Zeilen</a:t>
          </a:r>
        </a:p>
      </dsp:txBody>
      <dsp:txXfrm>
        <a:off x="9215856" y="1992259"/>
        <a:ext cx="2303612" cy="1843404"/>
      </dsp:txXfrm>
    </dsp:sp>
    <dsp:sp modelId="{FE25F892-50EE-475E-A2CA-5F33D28EE35A}">
      <dsp:nvSpPr>
        <dsp:cNvPr id="0" name=""/>
        <dsp:cNvSpPr/>
      </dsp:nvSpPr>
      <dsp:spPr>
        <a:xfrm>
          <a:off x="9600345" y="276510"/>
          <a:ext cx="1534634" cy="1534634"/>
        </a:xfrm>
        <a:prstGeom prst="rect">
          <a:avLst/>
        </a:prstGeom>
        <a:blipFill>
          <a:blip xmlns:r="http://schemas.openxmlformats.org/officeDocument/2006/relationships" r:embed="rId5"/>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E50A7-8F21-480F-966B-1CEAB3C0F70C}">
      <dsp:nvSpPr>
        <dsp:cNvPr id="0" name=""/>
        <dsp:cNvSpPr/>
      </dsp:nvSpPr>
      <dsp:spPr>
        <a:xfrm>
          <a:off x="0" y="0"/>
          <a:ext cx="4219200" cy="4219200"/>
        </a:xfrm>
        <a:prstGeom prst="ellipse">
          <a:avLst/>
        </a:prstGeom>
        <a:blipFill dpi="0" rotWithShape="1">
          <a:blip xmlns:r="http://schemas.openxmlformats.org/officeDocument/2006/relationships" r:embed="rId1"/>
          <a:srcRect/>
          <a:stretch>
            <a:fillRect l="-1164" t="-1275" r="-1385" b="-1275"/>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10490E-F273-43F5-86F1-A062B2761D33}">
      <dsp:nvSpPr>
        <dsp:cNvPr id="0" name=""/>
        <dsp:cNvSpPr/>
      </dsp:nvSpPr>
      <dsp:spPr>
        <a:xfrm>
          <a:off x="766007" y="0"/>
          <a:ext cx="4706492" cy="766007"/>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15" tIns="0" rIns="99568" bIns="0" numCol="1" spcCol="1270" anchor="ctr" anchorCtr="0">
          <a:noAutofit/>
        </a:bodyPr>
        <a:lstStyle/>
        <a:p>
          <a:pPr marL="0" lvl="0" indent="0" algn="l" defTabSz="622300">
            <a:lnSpc>
              <a:spcPct val="90000"/>
            </a:lnSpc>
            <a:spcBef>
              <a:spcPct val="0"/>
            </a:spcBef>
            <a:spcAft>
              <a:spcPct val="35000"/>
            </a:spcAft>
            <a:buNone/>
          </a:pPr>
          <a:r>
            <a:rPr lang="de-DE" sz="1400" b="1" kern="1200" dirty="0"/>
            <a:t>Statement #01</a:t>
          </a:r>
          <a:br>
            <a:rPr lang="de-DE" sz="1400" b="1" kern="1200" dirty="0"/>
          </a:br>
          <a:r>
            <a:rPr lang="de-DE" sz="1400" kern="1200" dirty="0"/>
            <a:t>Ergänzende Informationen</a:t>
          </a:r>
        </a:p>
      </dsp:txBody>
      <dsp:txXfrm>
        <a:off x="766007" y="0"/>
        <a:ext cx="4706492" cy="766007"/>
      </dsp:txXfrm>
    </dsp:sp>
    <dsp:sp modelId="{EDD247BC-61AA-44CC-9749-32468F5F66E0}">
      <dsp:nvSpPr>
        <dsp:cNvPr id="0" name=""/>
        <dsp:cNvSpPr/>
      </dsp:nvSpPr>
      <dsp:spPr>
        <a:xfrm>
          <a:off x="0" y="0"/>
          <a:ext cx="766007" cy="766007"/>
        </a:xfrm>
        <a:prstGeom prst="rect">
          <a:avLst/>
        </a:prstGeom>
        <a:blipFill>
          <a:blip xmlns:r="http://schemas.openxmlformats.org/officeDocument/2006/relationships" r:embed="rId1"/>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3F1EDD-223A-4E09-B188-D36E768C3854}">
      <dsp:nvSpPr>
        <dsp:cNvPr id="0" name=""/>
        <dsp:cNvSpPr/>
      </dsp:nvSpPr>
      <dsp:spPr>
        <a:xfrm>
          <a:off x="766007" y="959528"/>
          <a:ext cx="4706492" cy="766007"/>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15" tIns="0" rIns="99568" bIns="0" numCol="1" spcCol="1270" anchor="ctr" anchorCtr="0">
          <a:noAutofit/>
        </a:bodyPr>
        <a:lstStyle/>
        <a:p>
          <a:pPr marL="0" lvl="0" indent="0" algn="l" defTabSz="622300">
            <a:lnSpc>
              <a:spcPct val="90000"/>
            </a:lnSpc>
            <a:spcBef>
              <a:spcPct val="0"/>
            </a:spcBef>
            <a:spcAft>
              <a:spcPct val="35000"/>
            </a:spcAft>
            <a:buNone/>
          </a:pPr>
          <a:r>
            <a:rPr lang="de-DE" sz="1400" b="1" kern="1200" dirty="0"/>
            <a:t>Statement #02</a:t>
          </a:r>
          <a:br>
            <a:rPr lang="de-DE" sz="1400" b="1" kern="1200" dirty="0"/>
          </a:br>
          <a:r>
            <a:rPr lang="de-DE" sz="1400" kern="1200" dirty="0"/>
            <a:t>Ergänzende Informationen</a:t>
          </a:r>
        </a:p>
      </dsp:txBody>
      <dsp:txXfrm>
        <a:off x="766007" y="959528"/>
        <a:ext cx="4706492" cy="766007"/>
      </dsp:txXfrm>
    </dsp:sp>
    <dsp:sp modelId="{264EA7D7-FCBB-4FE1-B329-C5C7DEB3B72B}">
      <dsp:nvSpPr>
        <dsp:cNvPr id="0" name=""/>
        <dsp:cNvSpPr/>
      </dsp:nvSpPr>
      <dsp:spPr>
        <a:xfrm>
          <a:off x="0" y="959528"/>
          <a:ext cx="766007" cy="766007"/>
        </a:xfrm>
        <a:prstGeom prst="rect">
          <a:avLst/>
        </a:prstGeom>
        <a:blipFill>
          <a:blip xmlns:r="http://schemas.openxmlformats.org/officeDocument/2006/relationships" r:embed="rId2"/>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047972-EC21-455B-8195-F42CE19B8AE9}">
      <dsp:nvSpPr>
        <dsp:cNvPr id="0" name=""/>
        <dsp:cNvSpPr/>
      </dsp:nvSpPr>
      <dsp:spPr>
        <a:xfrm>
          <a:off x="766007" y="1919057"/>
          <a:ext cx="4706492" cy="766007"/>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15" tIns="0" rIns="99568" bIns="0" numCol="1" spcCol="1270" anchor="ctr" anchorCtr="0">
          <a:noAutofit/>
        </a:bodyPr>
        <a:lstStyle/>
        <a:p>
          <a:pPr marL="0" lvl="0" indent="0" algn="l" defTabSz="622300">
            <a:lnSpc>
              <a:spcPct val="90000"/>
            </a:lnSpc>
            <a:spcBef>
              <a:spcPct val="0"/>
            </a:spcBef>
            <a:spcAft>
              <a:spcPct val="35000"/>
            </a:spcAft>
            <a:buNone/>
          </a:pPr>
          <a:r>
            <a:rPr lang="de-DE" sz="1400" b="1" kern="1200" dirty="0"/>
            <a:t>Statement #03</a:t>
          </a:r>
          <a:br>
            <a:rPr lang="de-DE" sz="1400" b="1" kern="1200" dirty="0"/>
          </a:br>
          <a:r>
            <a:rPr lang="de-DE" sz="1400" kern="1200" dirty="0"/>
            <a:t>Ergänzende Informationen</a:t>
          </a:r>
        </a:p>
      </dsp:txBody>
      <dsp:txXfrm>
        <a:off x="766007" y="1919057"/>
        <a:ext cx="4706492" cy="766007"/>
      </dsp:txXfrm>
    </dsp:sp>
    <dsp:sp modelId="{9696B810-288B-4709-B47B-5BC749D7D047}">
      <dsp:nvSpPr>
        <dsp:cNvPr id="0" name=""/>
        <dsp:cNvSpPr/>
      </dsp:nvSpPr>
      <dsp:spPr>
        <a:xfrm>
          <a:off x="0" y="1919057"/>
          <a:ext cx="766007" cy="766007"/>
        </a:xfrm>
        <a:prstGeom prst="rect">
          <a:avLst/>
        </a:prstGeom>
        <a:blipFill>
          <a:blip xmlns:r="http://schemas.openxmlformats.org/officeDocument/2006/relationships" r:embed="rId3"/>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3B1634-9EAE-428F-8C29-6ADA8A0A77C1}">
      <dsp:nvSpPr>
        <dsp:cNvPr id="0" name=""/>
        <dsp:cNvSpPr/>
      </dsp:nvSpPr>
      <dsp:spPr>
        <a:xfrm>
          <a:off x="766007" y="2878586"/>
          <a:ext cx="4706492" cy="766007"/>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15" tIns="0" rIns="99568" bIns="0" numCol="1" spcCol="1270" anchor="ctr" anchorCtr="0">
          <a:noAutofit/>
        </a:bodyPr>
        <a:lstStyle/>
        <a:p>
          <a:pPr marL="0" lvl="0" indent="0" algn="l" defTabSz="622300">
            <a:lnSpc>
              <a:spcPct val="90000"/>
            </a:lnSpc>
            <a:spcBef>
              <a:spcPct val="0"/>
            </a:spcBef>
            <a:spcAft>
              <a:spcPct val="35000"/>
            </a:spcAft>
            <a:buNone/>
          </a:pPr>
          <a:r>
            <a:rPr lang="de-DE" sz="1400" b="1" kern="1200" dirty="0"/>
            <a:t>Statement #04</a:t>
          </a:r>
          <a:br>
            <a:rPr lang="de-DE" sz="1400" b="1" kern="1200" dirty="0"/>
          </a:br>
          <a:r>
            <a:rPr lang="de-DE" sz="1400" kern="1200" dirty="0"/>
            <a:t>Ergänzende Informationen</a:t>
          </a:r>
        </a:p>
      </dsp:txBody>
      <dsp:txXfrm>
        <a:off x="766007" y="2878586"/>
        <a:ext cx="4706492" cy="766007"/>
      </dsp:txXfrm>
    </dsp:sp>
    <dsp:sp modelId="{9B76B516-D4F8-48F6-AEE0-0B2BB5D0AFAB}">
      <dsp:nvSpPr>
        <dsp:cNvPr id="0" name=""/>
        <dsp:cNvSpPr/>
      </dsp:nvSpPr>
      <dsp:spPr>
        <a:xfrm>
          <a:off x="0" y="2878586"/>
          <a:ext cx="766007" cy="766007"/>
        </a:xfrm>
        <a:prstGeom prst="rect">
          <a:avLst/>
        </a:prstGeom>
        <a:blipFill>
          <a:blip xmlns:r="http://schemas.openxmlformats.org/officeDocument/2006/relationships" r:embed="rId4"/>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4D4BF8-78A6-4ED7-A926-9152EA03B555}">
      <dsp:nvSpPr>
        <dsp:cNvPr id="0" name=""/>
        <dsp:cNvSpPr/>
      </dsp:nvSpPr>
      <dsp:spPr>
        <a:xfrm>
          <a:off x="766007" y="3838115"/>
          <a:ext cx="4706492" cy="766007"/>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15" tIns="0" rIns="99568" bIns="0" numCol="1" spcCol="1270" anchor="ctr" anchorCtr="0">
          <a:noAutofit/>
        </a:bodyPr>
        <a:lstStyle/>
        <a:p>
          <a:pPr marL="0" lvl="0" indent="0" algn="l" defTabSz="622300">
            <a:lnSpc>
              <a:spcPct val="90000"/>
            </a:lnSpc>
            <a:spcBef>
              <a:spcPct val="0"/>
            </a:spcBef>
            <a:spcAft>
              <a:spcPct val="35000"/>
            </a:spcAft>
            <a:buNone/>
          </a:pPr>
          <a:r>
            <a:rPr lang="de-DE" sz="1400" b="1" kern="1200" dirty="0"/>
            <a:t>Statement #05</a:t>
          </a:r>
          <a:br>
            <a:rPr lang="de-DE" sz="1400" b="1" kern="1200" dirty="0"/>
          </a:br>
          <a:r>
            <a:rPr lang="de-DE" sz="1400" kern="1200" dirty="0"/>
            <a:t>Ergänzende Informationen</a:t>
          </a:r>
        </a:p>
      </dsp:txBody>
      <dsp:txXfrm>
        <a:off x="766007" y="3838115"/>
        <a:ext cx="4706492" cy="766007"/>
      </dsp:txXfrm>
    </dsp:sp>
    <dsp:sp modelId="{AF51EA4A-C8A4-4219-B78B-CB6720DDCB1D}">
      <dsp:nvSpPr>
        <dsp:cNvPr id="0" name=""/>
        <dsp:cNvSpPr/>
      </dsp:nvSpPr>
      <dsp:spPr>
        <a:xfrm>
          <a:off x="0" y="3838115"/>
          <a:ext cx="766007" cy="766007"/>
        </a:xfrm>
        <a:prstGeom prst="rect">
          <a:avLst/>
        </a:prstGeom>
        <a:blipFill>
          <a:blip xmlns:r="http://schemas.openxmlformats.org/officeDocument/2006/relationships" r:embed="rId5"/>
          <a:srcRect/>
          <a:stretch>
            <a:fillRect/>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3CBF9-2D09-4F32-B8A1-656CCFFD9BDF}">
      <dsp:nvSpPr>
        <dsp:cNvPr id="0" name=""/>
        <dsp:cNvSpPr/>
      </dsp:nvSpPr>
      <dsp:spPr>
        <a:xfrm>
          <a:off x="0" y="0"/>
          <a:ext cx="11522074" cy="1931987"/>
        </a:xfrm>
        <a:prstGeom prst="rect">
          <a:avLst/>
        </a:prstGeom>
        <a:blipFill dpi="0" rotWithShape="1">
          <a:blip xmlns:r="http://schemas.openxmlformats.org/officeDocument/2006/relationships" r:embed="rId1"/>
          <a:srcRect/>
          <a:stretch>
            <a:fillRect t="-91783" b="-104217"/>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E50A7-8F21-480F-966B-1CEAB3C0F70C}">
      <dsp:nvSpPr>
        <dsp:cNvPr id="0" name=""/>
        <dsp:cNvSpPr/>
      </dsp:nvSpPr>
      <dsp:spPr>
        <a:xfrm>
          <a:off x="0" y="0"/>
          <a:ext cx="11522077" cy="1931987"/>
        </a:xfrm>
        <a:prstGeom prst="rect">
          <a:avLst/>
        </a:prstGeom>
        <a:blipFill dpi="0" rotWithShape="1">
          <a:blip xmlns:r="http://schemas.openxmlformats.org/officeDocument/2006/relationships" r:embed="rId1"/>
          <a:srcRect/>
          <a:stretch>
            <a:fillRect l="-1275" t="-119255" r="-1275" b="-219255"/>
          </a:stretch>
        </a:blip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AD3C20-71A8-4696-A4A6-DBAF06C2D1E7}">
      <dsp:nvSpPr>
        <dsp:cNvPr id="0" name=""/>
        <dsp:cNvSpPr/>
      </dsp:nvSpPr>
      <dsp:spPr>
        <a:xfrm>
          <a:off x="0" y="1275351"/>
          <a:ext cx="11518768" cy="18000"/>
        </a:xfrm>
        <a:prstGeom prst="notchedRightArrow">
          <a:avLst/>
        </a:prstGeom>
        <a:solidFill>
          <a:srgbClr val="F2F2F2">
            <a:alpha val="0"/>
          </a:srgbClr>
        </a:solidFill>
        <a:ln w="19050" cap="flat" cmpd="sng" algn="ctr">
          <a:solidFill>
            <a:srgbClr val="FFFFFF">
              <a:alpha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347C59-1572-4200-97A2-F3A80C77B55F}">
      <dsp:nvSpPr>
        <dsp:cNvPr id="0" name=""/>
        <dsp:cNvSpPr/>
      </dsp:nvSpPr>
      <dsp:spPr>
        <a:xfrm>
          <a:off x="5061" y="0"/>
          <a:ext cx="2213200" cy="1155916"/>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de-DE" sz="1400" b="1" kern="1200" dirty="0"/>
            <a:t>Meilenstein #01</a:t>
          </a:r>
        </a:p>
        <a:p>
          <a:pPr marL="0" lvl="0" indent="0" algn="ctr" defTabSz="622300">
            <a:lnSpc>
              <a:spcPct val="90000"/>
            </a:lnSpc>
            <a:spcBef>
              <a:spcPct val="0"/>
            </a:spcBef>
            <a:spcAft>
              <a:spcPct val="35000"/>
            </a:spcAft>
            <a:buNone/>
          </a:pPr>
          <a:r>
            <a:rPr lang="de-DE" sz="1400" kern="1200" dirty="0"/>
            <a:t>Ergänzende Informationen</a:t>
          </a:r>
        </a:p>
      </dsp:txBody>
      <dsp:txXfrm>
        <a:off x="5061" y="0"/>
        <a:ext cx="2213200" cy="1155916"/>
      </dsp:txXfrm>
    </dsp:sp>
    <dsp:sp modelId="{2E2399CD-4E90-4B29-B756-16E1162D75C7}">
      <dsp:nvSpPr>
        <dsp:cNvPr id="0" name=""/>
        <dsp:cNvSpPr/>
      </dsp:nvSpPr>
      <dsp:spPr>
        <a:xfrm>
          <a:off x="967662" y="1140351"/>
          <a:ext cx="288000" cy="288000"/>
        </a:xfrm>
        <a:prstGeom prst="rect">
          <a:avLst/>
        </a:prstGeom>
        <a:solidFill>
          <a:srgbClr val="F2F2F2">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B812A6-F800-41D2-9E52-18CB19886CDB}">
      <dsp:nvSpPr>
        <dsp:cNvPr id="0" name=""/>
        <dsp:cNvSpPr/>
      </dsp:nvSpPr>
      <dsp:spPr>
        <a:xfrm>
          <a:off x="2328922" y="1412786"/>
          <a:ext cx="2213200" cy="1155916"/>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b="1" kern="1200" dirty="0"/>
            <a:t>Meilenstein #02</a:t>
          </a:r>
        </a:p>
        <a:p>
          <a:pPr marL="0" lvl="0" indent="0" algn="ctr" defTabSz="622300">
            <a:lnSpc>
              <a:spcPct val="90000"/>
            </a:lnSpc>
            <a:spcBef>
              <a:spcPct val="0"/>
            </a:spcBef>
            <a:spcAft>
              <a:spcPct val="35000"/>
            </a:spcAft>
            <a:buNone/>
          </a:pPr>
          <a:r>
            <a:rPr lang="de-DE" sz="1400" kern="1200" dirty="0"/>
            <a:t>Ergänzende Informationen</a:t>
          </a:r>
        </a:p>
      </dsp:txBody>
      <dsp:txXfrm>
        <a:off x="2328922" y="1412786"/>
        <a:ext cx="2213200" cy="1155916"/>
      </dsp:txXfrm>
    </dsp:sp>
    <dsp:sp modelId="{EE258199-9E77-494A-84B4-EDC20D0042FB}">
      <dsp:nvSpPr>
        <dsp:cNvPr id="0" name=""/>
        <dsp:cNvSpPr/>
      </dsp:nvSpPr>
      <dsp:spPr>
        <a:xfrm>
          <a:off x="3291523" y="1140351"/>
          <a:ext cx="288000" cy="288000"/>
        </a:xfrm>
        <a:prstGeom prst="rect">
          <a:avLst/>
        </a:prstGeom>
        <a:solidFill>
          <a:srgbClr val="F2F2F2">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5F765F-F1A9-45EC-9244-06D6F0F1408F}">
      <dsp:nvSpPr>
        <dsp:cNvPr id="0" name=""/>
        <dsp:cNvSpPr/>
      </dsp:nvSpPr>
      <dsp:spPr>
        <a:xfrm>
          <a:off x="4652783" y="0"/>
          <a:ext cx="2213200" cy="1155916"/>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de-DE" sz="1400" b="1" kern="1200" dirty="0"/>
            <a:t>Meilenstein #03</a:t>
          </a:r>
        </a:p>
        <a:p>
          <a:pPr marL="0" lvl="0" indent="0" algn="ctr" defTabSz="622300">
            <a:lnSpc>
              <a:spcPct val="90000"/>
            </a:lnSpc>
            <a:spcBef>
              <a:spcPct val="0"/>
            </a:spcBef>
            <a:spcAft>
              <a:spcPct val="35000"/>
            </a:spcAft>
            <a:buNone/>
          </a:pPr>
          <a:r>
            <a:rPr lang="de-DE" sz="1400" kern="1200" dirty="0"/>
            <a:t>Ergänzende Informationen</a:t>
          </a:r>
        </a:p>
      </dsp:txBody>
      <dsp:txXfrm>
        <a:off x="4652783" y="0"/>
        <a:ext cx="2213200" cy="1155916"/>
      </dsp:txXfrm>
    </dsp:sp>
    <dsp:sp modelId="{7D1623AF-466C-436B-B397-7ECD02C5EC3A}">
      <dsp:nvSpPr>
        <dsp:cNvPr id="0" name=""/>
        <dsp:cNvSpPr/>
      </dsp:nvSpPr>
      <dsp:spPr>
        <a:xfrm>
          <a:off x="5615384" y="1140351"/>
          <a:ext cx="288000" cy="288000"/>
        </a:xfrm>
        <a:prstGeom prst="rect">
          <a:avLst/>
        </a:prstGeom>
        <a:solidFill>
          <a:srgbClr val="F2F2F2">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01393D-F578-4BB2-842A-36DE288EF145}">
      <dsp:nvSpPr>
        <dsp:cNvPr id="0" name=""/>
        <dsp:cNvSpPr/>
      </dsp:nvSpPr>
      <dsp:spPr>
        <a:xfrm>
          <a:off x="6976644" y="1412786"/>
          <a:ext cx="2213200" cy="1155916"/>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de-DE" sz="1400" b="1" kern="1200" dirty="0"/>
            <a:t>Meilenstein #04</a:t>
          </a:r>
        </a:p>
        <a:p>
          <a:pPr marL="0" lvl="0" indent="0" algn="ctr" defTabSz="622300">
            <a:lnSpc>
              <a:spcPct val="90000"/>
            </a:lnSpc>
            <a:spcBef>
              <a:spcPct val="0"/>
            </a:spcBef>
            <a:spcAft>
              <a:spcPct val="35000"/>
            </a:spcAft>
            <a:buNone/>
          </a:pPr>
          <a:r>
            <a:rPr lang="de-DE" sz="1400" kern="1200" dirty="0"/>
            <a:t>Ergänzende Informationen</a:t>
          </a:r>
        </a:p>
      </dsp:txBody>
      <dsp:txXfrm>
        <a:off x="6976644" y="1412786"/>
        <a:ext cx="2213200" cy="1155916"/>
      </dsp:txXfrm>
    </dsp:sp>
    <dsp:sp modelId="{F0E973C6-F59F-4957-985A-6E0ED4E1D94F}">
      <dsp:nvSpPr>
        <dsp:cNvPr id="0" name=""/>
        <dsp:cNvSpPr/>
      </dsp:nvSpPr>
      <dsp:spPr>
        <a:xfrm>
          <a:off x="7939244" y="1140351"/>
          <a:ext cx="288000" cy="288000"/>
        </a:xfrm>
        <a:prstGeom prst="rect">
          <a:avLst/>
        </a:prstGeom>
        <a:solidFill>
          <a:srgbClr val="F2F2F2">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98B871-A1B7-4BA5-826E-6BD56FB28BDE}">
      <dsp:nvSpPr>
        <dsp:cNvPr id="0" name=""/>
        <dsp:cNvSpPr/>
      </dsp:nvSpPr>
      <dsp:spPr>
        <a:xfrm>
          <a:off x="9300505" y="0"/>
          <a:ext cx="2213200" cy="1155916"/>
        </a:xfrm>
        <a:prstGeom prst="rect">
          <a:avLst/>
        </a:prstGeom>
        <a:solidFill>
          <a:srgbClr val="FFFFFF">
            <a:alpha val="0"/>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de-DE" sz="1400" b="1" kern="1200" dirty="0"/>
            <a:t>Meilenstein #05</a:t>
          </a:r>
        </a:p>
        <a:p>
          <a:pPr marL="0" lvl="0" indent="0" algn="ctr" defTabSz="622300">
            <a:lnSpc>
              <a:spcPct val="90000"/>
            </a:lnSpc>
            <a:spcBef>
              <a:spcPct val="0"/>
            </a:spcBef>
            <a:spcAft>
              <a:spcPct val="35000"/>
            </a:spcAft>
            <a:buNone/>
          </a:pPr>
          <a:r>
            <a:rPr lang="de-DE" sz="1400" kern="1200" dirty="0"/>
            <a:t>Ergänzende Informationen</a:t>
          </a:r>
        </a:p>
      </dsp:txBody>
      <dsp:txXfrm>
        <a:off x="9300505" y="0"/>
        <a:ext cx="2213200" cy="1155916"/>
      </dsp:txXfrm>
    </dsp:sp>
    <dsp:sp modelId="{AEDD1F91-D3D4-4CC7-8BE9-88D83B70646C}">
      <dsp:nvSpPr>
        <dsp:cNvPr id="0" name=""/>
        <dsp:cNvSpPr/>
      </dsp:nvSpPr>
      <dsp:spPr>
        <a:xfrm>
          <a:off x="10263105" y="1140351"/>
          <a:ext cx="288000" cy="288000"/>
        </a:xfrm>
        <a:prstGeom prst="rect">
          <a:avLst/>
        </a:prstGeom>
        <a:solidFill>
          <a:srgbClr val="F2F2F2">
            <a:hueOff val="0"/>
            <a:satOff val="0"/>
            <a:lumOff val="0"/>
            <a:alphaOff val="0"/>
          </a:srgbClr>
        </a:solidFill>
        <a:ln w="19050" cap="flat" cmpd="sng" algn="ctr">
          <a:solidFill>
            <a:srgbClr val="FFFFFF">
              <a:alpha val="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SmartCharts/HorizontaleBildliste">
  <dgm:title val="SmartCharts Business Library"/>
  <dgm:desc val="&#10;Copyright: SmartCharts365.com&#10;Maximilian Supper | All rights reserved&#10;&#10;This SmartChart is provided exclusively for demo and evaluation purposes and may not be copied, reused, modified, extracted, transferred, shared, distributed, or integrated into any other presentation, template, document, product, or commercial work.&#10;&#10;Any unauthorized use is prohibited.&#10;&#10;SmartCharts365.com | All rights reserved&#10;"/>
  <dgm:catLst>
    <dgm:cat type="other" pri="23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2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
        <dgm:constr type="primFontSz" for="des" ptType="node" op="equ" val="14"/>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t" for="ch" forName="nodeTx" refType="b" refFor="ch" refForName="imagNode" fact="1.1"/>
            <dgm:constr type="ctrX" for="ch" forName="nodeTx" refType="w" fact="0.5"/>
            <dgm:constr type="w" for="ch" forName="invisiNode" refType="w" fact="0.01"/>
            <dgm:constr type="h" for="ch" forName="invisiNode" refType="h" fact="0.06"/>
            <dgm:constr type="t" for="ch" forName="invisiNode"/>
            <dgm:constr type="ctrX" for="ch" forName="invisiNode" refType="w" fact="0.5"/>
            <dgm:constr type="w" for="ch" forName="imagNode" refType="w" fact="0.72"/>
            <dgm:constr type="h" for="ch" forName="imagNode" refType="w" refFor="ch" refForName="imagNode" op="equ"/>
            <dgm:constr type="h" for="ch" forName="imagNode" refType="h" op="lte" fact="0.333"/>
            <dgm:constr type="ctrX" for="ch" forName="imagNode" refType="w" fact="0.5"/>
            <dgm:constr type="t" for="ch" forName="imagNode" refType="h" fact="0.06"/>
          </dgm:constrLst>
          <dgm:ruleLst/>
          <dgm:layoutNode name="bkgdShape" styleLbl="node2">
            <dgm:alg type="sp"/>
            <dgm:shape xmlns:r="http://schemas.openxmlformats.org/officeDocument/2006/relationships" type="rect" r:blip="">
              <dgm:adjLst>
                <dgm:adj idx="1" val="0.1"/>
              </dgm:adjLst>
            </dgm:shape>
            <dgm:presOf axis="desOrSelf" ptType="node"/>
            <dgm:constrLst/>
            <dgm:ruleLst/>
          </dgm:layoutNode>
          <dgm:layoutNode name="nodeTx" styleLbl="node2">
            <dgm:varLst>
              <dgm:bulletEnabled/>
            </dgm:varLst>
            <dgm:alg type="tx">
              <dgm:param type="txAnchorVert" val="t"/>
              <dgm:param type="txAnchorHorzCh" val="ctr"/>
              <dgm:param type="stBulletLvl" val="3"/>
            </dgm:alg>
            <dgm:shape xmlns:r="http://schemas.openxmlformats.org/officeDocument/2006/relationships" type="rect" r:blip="" hideGeom="1">
              <dgm:adjLst/>
            </dgm:shape>
            <dgm:presOf axis="self" ptType="node"/>
            <dgm:constrLst>
              <dgm:constr type="lMarg" val="14.17"/>
              <dgm:constr type="rMarg" val="14.17"/>
            </dgm:constrLst>
          </dgm:layoutNode>
          <dgm:layoutNode name="imagNode" styleLbl="node0">
            <dgm:alg type="sp"/>
            <dgm:shape xmlns:r="http://schemas.openxmlformats.org/officeDocument/2006/relationships" type="rect"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SmartCharts/Bildplatzhalter">
  <dgm:title val="SmartCharts Business Library"/>
  <dgm:desc val="&#10;Copyright: SmartCharts365.com&#10;Maximilian Supper | All rights reserved&#10;&#10;This SmartChart is provided exclusively for demo and evaluation purposes and may not be copied, reused, modified, extracted, transferred, shared, distributed, or integrated into any other presentation, template, document, product, or commercial work.&#10;&#10;Any unauthorized use is prohibited.&#10;&#10;SmartCharts365.com | All rights reserved&#10;"/>
  <dgm:catLst>
    <dgm:cat type="list" pri="1300"/>
    <dgm:cat type="other" pri="12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varLst>
    <dgm:alg type="composite"/>
    <dgm:shape xmlns:r="http://schemas.openxmlformats.org/officeDocument/2006/relationships" r:blip="">
      <dgm:adjLst/>
    </dgm:shape>
    <dgm:layoutNode name="Name1">
      <dgm:alg type="composite"/>
      <dgm:shape xmlns:r="http://schemas.openxmlformats.org/officeDocument/2006/relationships" r:blip="">
        <dgm:adjLst/>
      </dgm:shape>
      <dgm:constrLst>
        <dgm:constr type="h" for="ch" forName="picture_1" refType="h"/>
        <dgm:constr type="w" for="ch" forName="picture_1" refType="w"/>
        <dgm:constr type="l" for="ch" forName="picture_1"/>
        <dgm:constr type="t" for="ch" forName="picture_1"/>
      </dgm:constrLst>
      <dgm:forEach name="wrapper" axis="self" ptType="parTrans">
        <dgm:forEach name="wrapper2" axis="self" ptType="sibTrans" st="2">
          <dgm:forEach name="pictureRepeat" axis="self">
            <dgm:layoutNode name="pictureRepeatNode" styleLbl="node0">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layoutNode>
  </dgm:layoutNode>
</dgm:layoutDef>
</file>

<file path=ppt/diagrams/layout3.xml><?xml version="1.0" encoding="utf-8"?>
<dgm:layoutDef xmlns:dgm="http://schemas.openxmlformats.org/drawingml/2006/diagram" xmlns:a="http://schemas.openxmlformats.org/drawingml/2006/main" uniqueId="urn:SmartCharts/VertikaleListemitquadratischenBildern">
  <dgm:title val="SmartCharts Business Library"/>
  <dgm:desc val="&#10;Copyright: SmartCharts365.com&#10;Maximilian Supper | All rights reserved&#10;&#10;This SmartChart is provided exclusively for demo and evaluation purposes and may not be copied, reused, modified, extracted, transferred, shared, distributed, or integrated into any other presentation, template, document, product, or commercial work.&#10;&#10;Any unauthorized use is prohibited.&#10;&#10;SmartCharts365.com | All rights reserved&#10;"/>
  <dgm:catLst>
    <dgm:cat type="other" pri="2300"/>
  </dgm:catLst>
  <dgm:sampData useDef="1">
    <dgm:dataModel>
      <dgm:ptLst/>
      <dgm:bg/>
      <dgm:whole/>
    </dgm:dataModel>
  </dgm:sampData>
  <dgm:styleData useDef="1">
    <dgm:dataModel>
      <dgm:ptLst/>
      <dgm:bg/>
      <dgm:whole/>
    </dgm:dataModel>
  </dgm:styleData>
  <dgm:clrData useDef="1">
    <dgm:dataModel>
      <dgm:ptLst/>
      <dgm:bg/>
      <dgm:whole/>
    </dgm:dataModel>
  </dgm:clrData>
  <dgm:layoutNode name="linearFlow">
    <dgm:varLst>
      <dgm:resizeHandles val="exact"/>
    </dgm:varLst>
    <dgm:alg type="lin">
      <dgm:param type="linDir" val="fromT"/>
      <dgm:param type="vertAlign" val="t"/>
      <dgm:param type="horzAlign" val="l"/>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1"/>
      <dgm:constr type="primFontSz" for="des" ptType="node" op="equ" val="14"/>
    </dgm:constr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h" for="ch" forName="imgShp" refType="w" refFor="ch" refForName="imgShp" op="equ"/>
              <dgm:constr type="h" for="ch" forName="imgShp" refType="h" op="lte"/>
              <dgm:constr type="ctrY" for="ch" forName="imgShp" refType="h" fact="0.5"/>
              <dgm:constr type="l" for="ch" forName="imgShp"/>
              <dgm:constr type="w" for="ch" forName="txShp" refType="w" op="equ"/>
              <dgm:constr type="h" for="ch" forName="txShp" refType="h" refFor="ch" refForName="imgShp" op="equ"/>
              <dgm:constr type="ctrY" for="ch" forName="txShp" refType="h" fact="0.5"/>
              <dgm:constr type="l" for="ch" forName="txShp" refType="w" refFor="ch" refForName="imgShp"/>
              <dgm:constr type="lMarg" for="ch" forName="txShp" refType="h" refFor="ch" refForName="imgShp" fact="0.5"/>
            </dgm:constrLst>
          </dgm:if>
          <dgm:else name="Name3">
            <dgm:constrLst>
              <dgm:constr type="h" for="ch" forName="imgShp" refType="w" refFor="ch" refForName="imgShp" op="equ"/>
              <dgm:constr type="h" for="ch" forName="imgShp" refType="h" op="lte"/>
              <dgm:constr type="ctrY" for="ch" forName="imgShp" refType="h" fact="0.5"/>
              <dgm:constr type="r" for="ch" forName="imgShp" refType="w"/>
              <dgm:constr type="w" for="ch" forName="txShp" refType="w" op="equ"/>
              <dgm:constr type="h" for="ch" forName="txShp" refType="h" refFor="ch" refForName="imgShp" op="equ"/>
              <dgm:constr type="ctrY" for="ch" forName="txShp" refType="h" fact="0.5"/>
              <dgm:constr type="r" for="ch" forName="txShp" refType="w" refFor="ch" refForName="imgShp"/>
              <dgm:constr type="rMarg" for="ch" forName="txShp" refType="h" refFor="ch" refForName="imgShp" fact="0.5"/>
            </dgm:constrLst>
          </dgm:else>
        </dgm:choose>
        <dgm:layoutNode name="imgShp" styleLbl="node0">
          <dgm:alg type="sp"/>
          <dgm:shape xmlns:r="http://schemas.openxmlformats.org/officeDocument/2006/relationships" type="rect" r:blip="" blipPhldr="1">
            <dgm:adjLst/>
          </dgm:shape>
          <dgm:presOf/>
        </dgm:layoutNode>
        <dgm:layoutNode name="txShp" styleLbl="node1">
          <dgm:varLst>
            <dgm:bulletEnabled val="1"/>
          </dgm:varLst>
          <dgm:alg type="tx">
            <dgm:param type="parTxLTRAlign" val="l"/>
            <dgm:param type="parTxRTLAlign" val="r"/>
          </dgm:alg>
          <dgm:choose name="Name4">
            <dgm:if name="Name5" func="var" arg="dir" op="equ" val="norm">
              <dgm:shape xmlns:r="http://schemas.openxmlformats.org/officeDocument/2006/relationships" type="rect" r:blip="" zOrderOff="-1">
                <dgm:adjLst/>
              </dgm:shape>
            </dgm:if>
            <dgm:else name="Name6">
              <dgm:shape xmlns:r="http://schemas.openxmlformats.org/officeDocument/2006/relationships" type="homePlate" r:blip="" zOrderOff="-1">
                <dgm:adjLst/>
              </dgm:shape>
            </dgm:else>
          </dgm:choose>
          <dgm:presOf axis="self" ptType="node"/>
          <dgm:constrLst>
            <dgm:constr type="tMarg" refType="primFontSz" fact="0"/>
            <dgm:constr type="bMarg" refType="primFontSz" fact="0"/>
            <dgm:constr type="lMarg" val="20"/>
          </dgm:constrLst>
        </dgm:layoutNode>
      </dgm:layoutNode>
      <dgm:forEach name="Name7" axis="followSib" ptType="sibTrans" cnt="1">
        <dgm:layoutNode name="spacing">
          <dgm:alg type="sp"/>
          <dgm:presOf axis="self"/>
        </dgm:layoutNode>
      </dgm:forEach>
    </dgm:forEach>
  </dgm:layoutNode>
</dgm:layoutDef>
</file>

<file path=ppt/diagrams/layout4.xml><?xml version="1.0" encoding="utf-8"?>
<dgm:layoutDef xmlns:dgm="http://schemas.openxmlformats.org/drawingml/2006/diagram" xmlns:a="http://schemas.openxmlformats.org/drawingml/2006/main" uniqueId="urn:release-presentation.de/bildplatzhalter-rund#1">
  <dgm:title val="Runder Bildplatzhalter"/>
  <dgm:desc val="Ein runder Bildplatzhalter zur Verwendung in Kombination mit anderen SmartArts"/>
  <dgm:catLst>
    <dgm:cat type="list" pri="1300"/>
    <dgm:cat type="other" pri="12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varLst>
    <dgm:alg type="composite"/>
    <dgm:shape xmlns:r="http://schemas.openxmlformats.org/officeDocument/2006/relationships" r:blip="">
      <dgm:adjLst/>
    </dgm:shape>
    <dgm:layoutNode name="Name1">
      <dgm:alg type="composite"/>
      <dgm:shape xmlns:r="http://schemas.openxmlformats.org/officeDocument/2006/relationships" r:blip="">
        <dgm:adjLst/>
      </dgm:shape>
      <dgm:constrLst>
        <dgm:constr type="h" for="ch" forName="picture_1" refType="h"/>
        <dgm:constr type="w" for="ch" forName="picture_1" refType="w"/>
        <dgm:constr type="l" for="ch" forName="picture_1"/>
        <dgm:constr type="t" for="ch" forName="picture_1"/>
      </dgm:constrLst>
      <dgm:forEach name="wrapper" axis="self" ptType="parTrans">
        <dgm:forEach name="wrapper2" axis="self" ptType="sibTrans" st="2">
          <dgm:forEach name="pictureRepeat" axis="self">
            <dgm:layoutNode name="pictureRepeatNode" styleLbl="node0">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layoutNode>
  </dgm:layoutNode>
</dgm:layoutDef>
</file>

<file path=ppt/diagrams/layout5.xml><?xml version="1.0" encoding="utf-8"?>
<dgm:layoutDef xmlns:dgm="http://schemas.openxmlformats.org/drawingml/2006/diagram" xmlns:a="http://schemas.openxmlformats.org/drawingml/2006/main" uniqueId="urn:SmartCharts/Bildplatzhalter">
  <dgm:title val="SmartCharts Business Library"/>
  <dgm:desc val="&#10;Copyright: SmartCharts365.com&#10;Maximilian Supper | All rights reserved&#10;&#10;This SmartChart is provided exclusively for demo and evaluation purposes and may not be copied, reused, modified, extracted, transferred, shared, distributed, or integrated into any other presentation, template, document, product, or commercial work.&#10;&#10;Any unauthorized use is prohibited.&#10;&#10;SmartCharts365.com | All rights reserved&#10;"/>
  <dgm:catLst>
    <dgm:cat type="list" pri="1300"/>
    <dgm:cat type="other" pri="12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varLst>
    <dgm:alg type="composite"/>
    <dgm:shape xmlns:r="http://schemas.openxmlformats.org/officeDocument/2006/relationships" r:blip="">
      <dgm:adjLst/>
    </dgm:shape>
    <dgm:layoutNode name="Name1">
      <dgm:alg type="composite"/>
      <dgm:shape xmlns:r="http://schemas.openxmlformats.org/officeDocument/2006/relationships" r:blip="">
        <dgm:adjLst/>
      </dgm:shape>
      <dgm:constrLst>
        <dgm:constr type="h" for="ch" forName="picture_1" refType="h"/>
        <dgm:constr type="w" for="ch" forName="picture_1" refType="w"/>
        <dgm:constr type="l" for="ch" forName="picture_1"/>
        <dgm:constr type="t" for="ch" forName="picture_1"/>
      </dgm:constrLst>
      <dgm:forEach name="wrapper" axis="self" ptType="parTrans">
        <dgm:forEach name="wrapper2" axis="self" ptType="sibTrans" st="2">
          <dgm:forEach name="pictureRepeat" axis="self">
            <dgm:layoutNode name="pictureRepeatNode" styleLbl="node0">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layoutNode>
  </dgm:layoutNode>
</dgm:layoutDef>
</file>

<file path=ppt/diagrams/layout6.xml><?xml version="1.0" encoding="utf-8"?>
<dgm:layoutDef xmlns:dgm="http://schemas.openxmlformats.org/drawingml/2006/diagram" xmlns:a="http://schemas.openxmlformats.org/drawingml/2006/main" uniqueId="SmartCharts/Zeitleiste">
  <dgm:title val="SmartCharts Business Library"/>
  <dgm:desc val="&#10;Copyright: SmartCharts365.com&#10;Maximilian Supper | All rights reserved&#10;&#10;This SmartChart is provided exclusively for demo and evaluation purposes and may not be copied, reused, modified, extracted, transferred, shared, distributed, or integrated into any other presentation, template, document, product, or commercial work.&#10;&#10;Any unauthorized use is prohibited.&#10;&#10;SmartCharts365.com | All rights reserved&#10;"/>
  <dgm:catLst>
    <dgm:cat type="other" pri="3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val="0.5"/>
          <dgm:constr type="ctrY" for="ch" forName="arrow" refType="h" fact="0.5"/>
          <dgm:constr type="l" for="ch" forName="arrow"/>
          <dgm:constr type="w" for="ch" forName="points" refType="w"/>
          <dgm:constr type="h" for="ch" forName="points" refType="h"/>
          <dgm:constr type="t" for="ch" forName="points"/>
          <dgm:constr type="l" for="ch" forName="points"/>
        </dgm:constrLst>
      </dgm:if>
      <dgm:else name="Name3">
        <dgm:constrLst>
          <dgm:constr type="w" for="ch" forName="arrow" refType="w"/>
          <dgm:constr type="h" for="ch" forName="arrow" val="0.5"/>
          <dgm:constr type="ctrY" for="ch" forName="arrow" refType="h" fact="0.5"/>
          <dgm:constr type="r" for="ch" forName="arrow" refType="w"/>
          <dgm:constr type="w" for="ch" forName="points" refType="w"/>
          <dgm:constr type="h" for="ch" forName="points" refType="h"/>
          <dgm:constr type="t" for="ch" forName="points"/>
          <dgm:constr type="r" for="ch" forName="points" refType="w"/>
        </dgm:constrLst>
      </dgm:else>
    </dgm:choose>
    <dgm:ruleLst/>
    <dgm:layoutNode name="arrow" styleLbl="node0">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14"/>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5"/>
                <dgm:constr type="t" for="ch" forName="textA"/>
                <dgm:constr type="l" for="ch" forName="textA"/>
                <dgm:constr type="h" for="ch" forName="circleA" val="8"/>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val="5"/>
                <dgm:constr type="b" for="ch" forName="spaceA" refType="h"/>
                <dgm:constr type="l" for="ch" forName="spaceA"/>
              </dgm:constrLst>
              <dgm:ruleLst/>
              <dgm:layoutNode name="textA" styleLbl="node1">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layoutNode>
              <dgm:layoutNode name="circleA" styleLbl="node2">
                <dgm:alg type="sp"/>
                <dgm:shape xmlns:r="http://schemas.openxmlformats.org/officeDocument/2006/relationships" type="rect"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5"/>
                <dgm:constr type="b" for="ch" forName="textB" refType="h"/>
                <dgm:constr type="l" for="ch" forName="textB"/>
                <dgm:constr type="h" for="ch" forName="circleB" val="8"/>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val="5"/>
                <dgm:constr type="t" for="ch" forName="spaceB"/>
                <dgm:constr type="l" for="ch" forName="spaceB"/>
              </dgm:constrLst>
              <dgm:ruleLst/>
              <dgm:layoutNode name="textB" styleLbl="node1">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layoutNode>
              <dgm:layoutNode name="circleB" styleLbl="node2">
                <dgm:alg type="sp"/>
                <dgm:shape xmlns:r="http://schemas.openxmlformats.org/officeDocument/2006/relationships" type="rect"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1192736-1933-97B1-400E-8BDD767524B6}"/>
              </a:ext>
            </a:extLst>
          </p:cNvPr>
          <p:cNvSpPr>
            <a:spLocks noGrp="1"/>
          </p:cNvSpPr>
          <p:nvPr>
            <p:ph type="hdr" sz="quarter"/>
          </p:nvPr>
        </p:nvSpPr>
        <p:spPr>
          <a:xfrm>
            <a:off x="0" y="0"/>
            <a:ext cx="3078427" cy="513508"/>
          </a:xfrm>
          <a:prstGeom prst="rect">
            <a:avLst/>
          </a:prstGeom>
        </p:spPr>
        <p:txBody>
          <a:bodyPr vert="horz" lIns="99048" tIns="49524" rIns="99048" bIns="49524" rtlCol="0"/>
          <a:lstStyle>
            <a:lvl1pPr algn="l">
              <a:defRPr sz="1300"/>
            </a:lvl1pPr>
          </a:lstStyle>
          <a:p>
            <a:endParaRPr lang="de-DE" dirty="0">
              <a:latin typeface="Montserrat" pitchFamily="2" charset="0"/>
            </a:endParaRPr>
          </a:p>
        </p:txBody>
      </p:sp>
      <p:sp>
        <p:nvSpPr>
          <p:cNvPr id="3" name="Datumsplatzhalter 2">
            <a:extLst>
              <a:ext uri="{FF2B5EF4-FFF2-40B4-BE49-F238E27FC236}">
                <a16:creationId xmlns:a16="http://schemas.microsoft.com/office/drawing/2014/main" id="{EBD29393-BD2E-F158-B500-ACDB08D0C1E2}"/>
              </a:ext>
            </a:extLst>
          </p:cNvPr>
          <p:cNvSpPr>
            <a:spLocks noGrp="1"/>
          </p:cNvSpPr>
          <p:nvPr>
            <p:ph type="dt" sz="quarter" idx="1"/>
          </p:nvPr>
        </p:nvSpPr>
        <p:spPr>
          <a:xfrm>
            <a:off x="4023992" y="0"/>
            <a:ext cx="3078427" cy="513508"/>
          </a:xfrm>
          <a:prstGeom prst="rect">
            <a:avLst/>
          </a:prstGeom>
        </p:spPr>
        <p:txBody>
          <a:bodyPr vert="horz" lIns="99048" tIns="49524" rIns="99048" bIns="49524" rtlCol="0"/>
          <a:lstStyle>
            <a:lvl1pPr algn="r">
              <a:defRPr sz="1300"/>
            </a:lvl1pPr>
          </a:lstStyle>
          <a:p>
            <a:fld id="{FDEC9BBC-DBDC-4C93-9015-96F72C4DFFB0}" type="datetimeFigureOut">
              <a:rPr lang="de-DE" smtClean="0">
                <a:latin typeface="Montserrat" pitchFamily="2" charset="0"/>
              </a:rPr>
              <a:t>30.06.2026</a:t>
            </a:fld>
            <a:endParaRPr lang="de-DE" dirty="0">
              <a:latin typeface="Montserrat" pitchFamily="2" charset="0"/>
            </a:endParaRPr>
          </a:p>
        </p:txBody>
      </p:sp>
      <p:sp>
        <p:nvSpPr>
          <p:cNvPr id="4" name="Fußzeilenplatzhalter 3">
            <a:extLst>
              <a:ext uri="{FF2B5EF4-FFF2-40B4-BE49-F238E27FC236}">
                <a16:creationId xmlns:a16="http://schemas.microsoft.com/office/drawing/2014/main" id="{5D29332B-1C69-2A59-83DE-B1ED57762B46}"/>
              </a:ext>
            </a:extLst>
          </p:cNvPr>
          <p:cNvSpPr>
            <a:spLocks noGrp="1"/>
          </p:cNvSpPr>
          <p:nvPr>
            <p:ph type="ftr" sz="quarter" idx="2"/>
          </p:nvPr>
        </p:nvSpPr>
        <p:spPr>
          <a:xfrm>
            <a:off x="0" y="9721108"/>
            <a:ext cx="3078427" cy="513507"/>
          </a:xfrm>
          <a:prstGeom prst="rect">
            <a:avLst/>
          </a:prstGeom>
        </p:spPr>
        <p:txBody>
          <a:bodyPr vert="horz" lIns="99048" tIns="49524" rIns="99048" bIns="49524" rtlCol="0" anchor="b"/>
          <a:lstStyle>
            <a:lvl1pPr algn="l">
              <a:defRPr sz="1300"/>
            </a:lvl1pPr>
          </a:lstStyle>
          <a:p>
            <a:endParaRPr lang="de-DE" dirty="0">
              <a:latin typeface="Montserrat" pitchFamily="2" charset="0"/>
            </a:endParaRPr>
          </a:p>
        </p:txBody>
      </p:sp>
      <p:sp>
        <p:nvSpPr>
          <p:cNvPr id="5" name="Foliennummernplatzhalter 4">
            <a:extLst>
              <a:ext uri="{FF2B5EF4-FFF2-40B4-BE49-F238E27FC236}">
                <a16:creationId xmlns:a16="http://schemas.microsoft.com/office/drawing/2014/main" id="{39AA49BC-314E-05F8-7F1B-4A4F33DB8D65}"/>
              </a:ext>
            </a:extLst>
          </p:cNvPr>
          <p:cNvSpPr>
            <a:spLocks noGrp="1"/>
          </p:cNvSpPr>
          <p:nvPr>
            <p:ph type="sldNum" sz="quarter" idx="3"/>
          </p:nvPr>
        </p:nvSpPr>
        <p:spPr>
          <a:xfrm>
            <a:off x="4023992" y="9721108"/>
            <a:ext cx="3078427" cy="513507"/>
          </a:xfrm>
          <a:prstGeom prst="rect">
            <a:avLst/>
          </a:prstGeom>
        </p:spPr>
        <p:txBody>
          <a:bodyPr vert="horz" lIns="99048" tIns="49524" rIns="99048" bIns="49524" rtlCol="0" anchor="b"/>
          <a:lstStyle>
            <a:lvl1pPr algn="r">
              <a:defRPr sz="1300"/>
            </a:lvl1pPr>
          </a:lstStyle>
          <a:p>
            <a:fld id="{F44851D2-2900-45BB-A123-F22C94B37751}" type="slidenum">
              <a:rPr lang="de-DE" smtClean="0">
                <a:latin typeface="Montserrat" pitchFamily="2" charset="0"/>
              </a:rPr>
              <a:t>‹Nr.›</a:t>
            </a:fld>
            <a:endParaRPr lang="de-DE" dirty="0">
              <a:latin typeface="Montserrat" pitchFamily="2" charset="0"/>
            </a:endParaRPr>
          </a:p>
        </p:txBody>
      </p:sp>
    </p:spTree>
    <p:extLst>
      <p:ext uri="{BB962C8B-B14F-4D97-AF65-F5344CB8AC3E}">
        <p14:creationId xmlns:p14="http://schemas.microsoft.com/office/powerpoint/2010/main" val="362098092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224" userDrawn="1">
          <p15:clr>
            <a:srgbClr val="F26B43"/>
          </p15:clr>
        </p15:guide>
        <p15:guide id="2" pos="2238"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8427" cy="513508"/>
          </a:xfrm>
          <a:prstGeom prst="rect">
            <a:avLst/>
          </a:prstGeom>
        </p:spPr>
        <p:txBody>
          <a:bodyPr vert="horz" lIns="99048" tIns="49524" rIns="99048" bIns="49524" rtlCol="0"/>
          <a:lstStyle>
            <a:lvl1pPr algn="l">
              <a:defRPr sz="1300">
                <a:latin typeface="Montserrat" pitchFamily="2" charset="0"/>
              </a:defRPr>
            </a:lvl1pPr>
          </a:lstStyle>
          <a:p>
            <a:endParaRPr lang="de-DE" dirty="0"/>
          </a:p>
        </p:txBody>
      </p:sp>
      <p:sp>
        <p:nvSpPr>
          <p:cNvPr id="3" name="Datumsplatzhalter 2"/>
          <p:cNvSpPr>
            <a:spLocks noGrp="1"/>
          </p:cNvSpPr>
          <p:nvPr>
            <p:ph type="dt" idx="1"/>
          </p:nvPr>
        </p:nvSpPr>
        <p:spPr>
          <a:xfrm>
            <a:off x="4023992" y="0"/>
            <a:ext cx="3078427" cy="513508"/>
          </a:xfrm>
          <a:prstGeom prst="rect">
            <a:avLst/>
          </a:prstGeom>
        </p:spPr>
        <p:txBody>
          <a:bodyPr vert="horz" lIns="99048" tIns="49524" rIns="99048" bIns="49524" rtlCol="0"/>
          <a:lstStyle>
            <a:lvl1pPr algn="r">
              <a:defRPr sz="1300">
                <a:latin typeface="Montserrat" pitchFamily="2" charset="0"/>
              </a:defRPr>
            </a:lvl1pPr>
          </a:lstStyle>
          <a:p>
            <a:fld id="{1DDEE122-1A42-432B-A13A-EAAFE291DE78}" type="datetimeFigureOut">
              <a:rPr lang="de-DE" smtClean="0"/>
              <a:pPr/>
              <a:t>30.06.2026</a:t>
            </a:fld>
            <a:endParaRPr lang="de-DE" dirty="0"/>
          </a:p>
        </p:txBody>
      </p:sp>
      <p:sp>
        <p:nvSpPr>
          <p:cNvPr id="4" name="Folienbildplatzhalter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9048" tIns="49524" rIns="99048" bIns="49524" rtlCol="0" anchor="ctr"/>
          <a:lstStyle/>
          <a:p>
            <a:endParaRPr lang="de-DE" dirty="0"/>
          </a:p>
        </p:txBody>
      </p:sp>
      <p:sp>
        <p:nvSpPr>
          <p:cNvPr id="5" name="Notizenplatzhalter 4"/>
          <p:cNvSpPr>
            <a:spLocks noGrp="1"/>
          </p:cNvSpPr>
          <p:nvPr>
            <p:ph type="body" sz="quarter" idx="3"/>
          </p:nvPr>
        </p:nvSpPr>
        <p:spPr>
          <a:xfrm>
            <a:off x="710407" y="4925408"/>
            <a:ext cx="5683250" cy="4029879"/>
          </a:xfrm>
          <a:prstGeom prst="rect">
            <a:avLst/>
          </a:prstGeom>
        </p:spPr>
        <p:txBody>
          <a:bodyPr vert="horz" lIns="99048" tIns="49524" rIns="99048" bIns="49524"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8"/>
            <a:ext cx="3078427" cy="513507"/>
          </a:xfrm>
          <a:prstGeom prst="rect">
            <a:avLst/>
          </a:prstGeom>
        </p:spPr>
        <p:txBody>
          <a:bodyPr vert="horz" lIns="99048" tIns="49524" rIns="99048" bIns="49524" rtlCol="0" anchor="b"/>
          <a:lstStyle>
            <a:lvl1pPr algn="l">
              <a:defRPr sz="1300">
                <a:latin typeface="Montserrat" pitchFamily="2" charset="0"/>
              </a:defRPr>
            </a:lvl1pPr>
          </a:lstStyle>
          <a:p>
            <a:endParaRPr lang="de-DE" dirty="0"/>
          </a:p>
        </p:txBody>
      </p:sp>
      <p:sp>
        <p:nvSpPr>
          <p:cNvPr id="7" name="Foliennummernplatzhalter 6"/>
          <p:cNvSpPr>
            <a:spLocks noGrp="1"/>
          </p:cNvSpPr>
          <p:nvPr>
            <p:ph type="sldNum" sz="quarter" idx="5"/>
          </p:nvPr>
        </p:nvSpPr>
        <p:spPr>
          <a:xfrm>
            <a:off x="4023992" y="9721108"/>
            <a:ext cx="3078427" cy="513507"/>
          </a:xfrm>
          <a:prstGeom prst="rect">
            <a:avLst/>
          </a:prstGeom>
        </p:spPr>
        <p:txBody>
          <a:bodyPr vert="horz" lIns="99048" tIns="49524" rIns="99048" bIns="49524" rtlCol="0" anchor="b"/>
          <a:lstStyle>
            <a:lvl1pPr algn="r">
              <a:defRPr sz="1300">
                <a:latin typeface="Montserrat" pitchFamily="2" charset="0"/>
              </a:defRPr>
            </a:lvl1pPr>
          </a:lstStyle>
          <a:p>
            <a:fld id="{D323DF11-8B98-4524-BFA4-DF46A24ED5B1}" type="slidenum">
              <a:rPr lang="de-DE" smtClean="0"/>
              <a:pPr/>
              <a:t>‹Nr.›</a:t>
            </a:fld>
            <a:endParaRPr lang="de-DE" dirty="0"/>
          </a:p>
        </p:txBody>
      </p:sp>
    </p:spTree>
    <p:extLst>
      <p:ext uri="{BB962C8B-B14F-4D97-AF65-F5344CB8AC3E}">
        <p14:creationId xmlns:p14="http://schemas.microsoft.com/office/powerpoint/2010/main" val="771936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ontserrat" pitchFamily="2" charset="0"/>
        <a:ea typeface="+mn-ea"/>
        <a:cs typeface="+mn-cs"/>
      </a:defRPr>
    </a:lvl1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martCharts Business Library #1">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4BDE6F1C-510B-5135-4C4C-1244EAFC2053}"/>
              </a:ext>
            </a:extLst>
          </p:cNvPr>
          <p:cNvSpPr txBox="1"/>
          <p:nvPr userDrawn="1"/>
        </p:nvSpPr>
        <p:spPr>
          <a:xfrm>
            <a:off x="452846" y="2644170"/>
            <a:ext cx="11739154" cy="1569660"/>
          </a:xfrm>
          <a:prstGeom prst="rect">
            <a:avLst/>
          </a:prstGeom>
          <a:noFill/>
        </p:spPr>
        <p:txBody>
          <a:bodyPr wrap="square" lIns="144000" rIns="0" rtlCol="0" anchor="ctr">
            <a:spAutoFit/>
          </a:bodyPr>
          <a:lstStyle/>
          <a:p>
            <a:pPr marL="0" indent="0" algn="ctr">
              <a:lnSpc>
                <a:spcPct val="100000"/>
              </a:lnSpc>
              <a:spcBef>
                <a:spcPts val="0"/>
              </a:spcBef>
              <a:spcAft>
                <a:spcPts val="0"/>
              </a:spcAft>
              <a:buNone/>
            </a:pPr>
            <a:r>
              <a:rPr lang="de-DE" sz="9600" b="1" spc="6014" dirty="0">
                <a:ln w="3175">
                  <a:solidFill>
                    <a:schemeClr val="bg1"/>
                  </a:solidFill>
                </a:ln>
                <a:solidFill>
                  <a:schemeClr val="bg1">
                    <a:alpha val="73000"/>
                  </a:schemeClr>
                </a:solidFill>
                <a:effectLst>
                  <a:outerShdw blurRad="571500" sx="102000" sy="102000" algn="ctr" rotWithShape="0">
                    <a:prstClr val="black">
                      <a:alpha val="40000"/>
                    </a:prstClr>
                  </a:outerShdw>
                </a:effectLst>
                <a:cs typeface="Poppins Light" panose="00000400000000000000" pitchFamily="2" charset="0"/>
              </a:rPr>
              <a:t>PREVIEW</a:t>
            </a:r>
          </a:p>
        </p:txBody>
      </p:sp>
    </p:spTree>
    <p:extLst>
      <p:ext uri="{BB962C8B-B14F-4D97-AF65-F5344CB8AC3E}">
        <p14:creationId xmlns:p14="http://schemas.microsoft.com/office/powerpoint/2010/main" val="37339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martCharts Business Library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8319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martCharts Business Library #3">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6FFB22-4013-181C-FD9E-54DB6A4F4A24}"/>
              </a:ext>
            </a:extLst>
          </p:cNvPr>
          <p:cNvPicPr>
            <a:picLocks noChangeAspect="1"/>
          </p:cNvPicPr>
          <p:nvPr userDrawn="1"/>
        </p:nvPicPr>
        <p:blipFill>
          <a:blip r:embed="rId2"/>
          <a:stretch>
            <a:fillRect/>
          </a:stretch>
        </p:blipFill>
        <p:spPr>
          <a:xfrm rot="10800000">
            <a:off x="0" y="381000"/>
            <a:ext cx="12192000" cy="6096000"/>
          </a:xfrm>
          <a:prstGeom prst="rect">
            <a:avLst/>
          </a:prstGeom>
        </p:spPr>
      </p:pic>
      <p:sp>
        <p:nvSpPr>
          <p:cNvPr id="7" name="Textplatzhalter 9">
            <a:extLst>
              <a:ext uri="{FF2B5EF4-FFF2-40B4-BE49-F238E27FC236}">
                <a16:creationId xmlns:a16="http://schemas.microsoft.com/office/drawing/2014/main" id="{B276A6DC-3572-AE63-DF91-17966385D7E0}"/>
              </a:ext>
            </a:extLst>
          </p:cNvPr>
          <p:cNvSpPr>
            <a:spLocks noGrp="1"/>
          </p:cNvSpPr>
          <p:nvPr>
            <p:ph type="body" sz="quarter" idx="13" hasCustomPrompt="1"/>
          </p:nvPr>
        </p:nvSpPr>
        <p:spPr>
          <a:xfrm>
            <a:off x="334964" y="382541"/>
            <a:ext cx="11522075" cy="322525"/>
          </a:xfrm>
          <a:prstGeom prst="rect">
            <a:avLst/>
          </a:prstGeom>
        </p:spPr>
        <p:txBody>
          <a:bodyPr wrap="square" lIns="0" anchor="b" anchorCtr="0">
            <a:spAutoFit/>
          </a:bodyPr>
          <a:lstStyle>
            <a:lvl1pPr marL="0" indent="0">
              <a:spcBef>
                <a:spcPts val="0"/>
              </a:spcBef>
              <a:buNone/>
              <a:defRPr sz="1400">
                <a:solidFill>
                  <a:schemeClr val="tx1"/>
                </a:solidFill>
                <a:latin typeface="+mn-lt"/>
              </a:defRPr>
            </a:lvl1pPr>
            <a:lvl2pPr>
              <a:buNone/>
              <a:defRPr sz="4800">
                <a:solidFill>
                  <a:schemeClr val="accent1"/>
                </a:solidFill>
                <a:latin typeface="+mj-lt"/>
              </a:defRPr>
            </a:lvl2pPr>
            <a:lvl3pPr>
              <a:buNone/>
              <a:defRPr sz="4800">
                <a:solidFill>
                  <a:schemeClr val="accent1"/>
                </a:solidFill>
                <a:latin typeface="+mj-lt"/>
              </a:defRPr>
            </a:lvl3pPr>
            <a:lvl4pPr>
              <a:buNone/>
              <a:defRPr sz="4800">
                <a:solidFill>
                  <a:schemeClr val="accent1"/>
                </a:solidFill>
                <a:latin typeface="+mj-lt"/>
              </a:defRPr>
            </a:lvl4pPr>
            <a:lvl5pPr>
              <a:buNone/>
              <a:defRPr sz="4800">
                <a:solidFill>
                  <a:schemeClr val="accent1"/>
                </a:solidFill>
                <a:latin typeface="+mj-lt"/>
              </a:defRPr>
            </a:lvl5pPr>
          </a:lstStyle>
          <a:p>
            <a:pPr lvl="0"/>
            <a:r>
              <a:rPr lang="de-DE" dirty="0"/>
              <a:t>Ergänzende Informationen zur Folie (Overline) in einer Zeile</a:t>
            </a:r>
          </a:p>
        </p:txBody>
      </p:sp>
      <p:sp>
        <p:nvSpPr>
          <p:cNvPr id="13" name="Titelplatzhalter 1">
            <a:extLst>
              <a:ext uri="{FF2B5EF4-FFF2-40B4-BE49-F238E27FC236}">
                <a16:creationId xmlns:a16="http://schemas.microsoft.com/office/drawing/2014/main" id="{142E57F5-75DF-FE0F-4F40-04507F7F9355}"/>
              </a:ext>
            </a:extLst>
          </p:cNvPr>
          <p:cNvSpPr>
            <a:spLocks noGrp="1"/>
          </p:cNvSpPr>
          <p:nvPr>
            <p:ph type="title"/>
          </p:nvPr>
        </p:nvSpPr>
        <p:spPr>
          <a:xfrm>
            <a:off x="334964" y="705066"/>
            <a:ext cx="11522074" cy="503215"/>
          </a:xfrm>
          <a:prstGeom prst="rect">
            <a:avLst/>
          </a:prstGeom>
        </p:spPr>
        <p:txBody>
          <a:bodyPr vert="horz" wrap="square" lIns="0" tIns="0" rIns="0" bIns="0" rtlCol="0" anchor="t" anchorCtr="0">
            <a:spAutoFit/>
          </a:bodyPr>
          <a:lstStyle/>
          <a:p>
            <a:r>
              <a:rPr lang="de-DE" dirty="0"/>
              <a:t>Headline: Maximal zwei Zeilen</a:t>
            </a:r>
          </a:p>
        </p:txBody>
      </p:sp>
      <p:sp>
        <p:nvSpPr>
          <p:cNvPr id="22" name="Datumsplatzhalter 12">
            <a:extLst>
              <a:ext uri="{FF2B5EF4-FFF2-40B4-BE49-F238E27FC236}">
                <a16:creationId xmlns:a16="http://schemas.microsoft.com/office/drawing/2014/main" id="{5F475F1A-E4A1-B574-D150-F5C47BEA2931}"/>
              </a:ext>
            </a:extLst>
          </p:cNvPr>
          <p:cNvSpPr>
            <a:spLocks noGrp="1"/>
          </p:cNvSpPr>
          <p:nvPr>
            <p:ph type="dt" sz="half" idx="2"/>
          </p:nvPr>
        </p:nvSpPr>
        <p:spPr>
          <a:xfrm>
            <a:off x="352424" y="6568722"/>
            <a:ext cx="640557" cy="138499"/>
          </a:xfrm>
          <a:prstGeom prst="rect">
            <a:avLst/>
          </a:prstGeom>
        </p:spPr>
        <p:txBody>
          <a:bodyPr vert="horz" wrap="square" lIns="0" tIns="0" rIns="0" bIns="0" rtlCol="0" anchor="ctr">
            <a:spAutoFit/>
          </a:bodyPr>
          <a:lstStyle>
            <a:lvl1pPr algn="l">
              <a:defRPr sz="900">
                <a:solidFill>
                  <a:schemeClr val="tx1"/>
                </a:solidFill>
              </a:defRPr>
            </a:lvl1pPr>
          </a:lstStyle>
          <a:p>
            <a:fld id="{1FD814DC-7071-4C41-A691-9AFF84EDFFAD}" type="datetime1">
              <a:rPr lang="de-DE" smtClean="0"/>
              <a:t>30.06.2026</a:t>
            </a:fld>
            <a:endParaRPr lang="de-DE"/>
          </a:p>
        </p:txBody>
      </p:sp>
      <p:sp>
        <p:nvSpPr>
          <p:cNvPr id="23" name="Fußzeilenplatzhalter 14">
            <a:extLst>
              <a:ext uri="{FF2B5EF4-FFF2-40B4-BE49-F238E27FC236}">
                <a16:creationId xmlns:a16="http://schemas.microsoft.com/office/drawing/2014/main" id="{7C26BFCF-3451-6D74-9F8A-11D3B087D7D5}"/>
              </a:ext>
            </a:extLst>
          </p:cNvPr>
          <p:cNvSpPr>
            <a:spLocks noGrp="1"/>
          </p:cNvSpPr>
          <p:nvPr>
            <p:ph type="ftr" sz="quarter" idx="3"/>
          </p:nvPr>
        </p:nvSpPr>
        <p:spPr>
          <a:xfrm>
            <a:off x="1150938" y="6568722"/>
            <a:ext cx="9890124" cy="138499"/>
          </a:xfrm>
          <a:prstGeom prst="rect">
            <a:avLst/>
          </a:prstGeom>
        </p:spPr>
        <p:txBody>
          <a:bodyPr vert="horz" wrap="square" lIns="0" tIns="0" rIns="0" bIns="0" rtlCol="0" anchor="ctr">
            <a:spAutoFit/>
          </a:bodyPr>
          <a:lstStyle>
            <a:lvl1pPr algn="l">
              <a:defRPr sz="900">
                <a:solidFill>
                  <a:schemeClr val="tx1"/>
                </a:solidFill>
              </a:defRPr>
            </a:lvl1pPr>
          </a:lstStyle>
          <a:p>
            <a:r>
              <a:rPr lang="en-US"/>
              <a:t>SmartCharts: Dynamic Business Slides for PowerPoint</a:t>
            </a:r>
            <a:endParaRPr lang="de-DE" dirty="0"/>
          </a:p>
        </p:txBody>
      </p:sp>
      <p:sp>
        <p:nvSpPr>
          <p:cNvPr id="24" name="Foliennummernplatzhalter 15">
            <a:extLst>
              <a:ext uri="{FF2B5EF4-FFF2-40B4-BE49-F238E27FC236}">
                <a16:creationId xmlns:a16="http://schemas.microsoft.com/office/drawing/2014/main" id="{E95FE143-A4EF-91B1-EC5C-25252A701E5F}"/>
              </a:ext>
            </a:extLst>
          </p:cNvPr>
          <p:cNvSpPr>
            <a:spLocks noGrp="1"/>
          </p:cNvSpPr>
          <p:nvPr>
            <p:ph type="sldNum" sz="quarter" idx="4"/>
          </p:nvPr>
        </p:nvSpPr>
        <p:spPr>
          <a:xfrm>
            <a:off x="11328399" y="6568722"/>
            <a:ext cx="528637" cy="138499"/>
          </a:xfrm>
          <a:prstGeom prst="rect">
            <a:avLst/>
          </a:prstGeom>
        </p:spPr>
        <p:txBody>
          <a:bodyPr vert="horz" wrap="square" lIns="0" tIns="0" rIns="0" bIns="0" rtlCol="0" anchor="ctr">
            <a:spAutoFit/>
          </a:bodyPr>
          <a:lstStyle>
            <a:lvl1pPr algn="r">
              <a:defRPr sz="900">
                <a:solidFill>
                  <a:schemeClr val="tx1"/>
                </a:solidFill>
              </a:defRPr>
            </a:lvl1pPr>
          </a:lstStyle>
          <a:p>
            <a:fld id="{7594DEEC-CC9F-479F-A914-D1ECC27CFD47}" type="slidenum">
              <a:rPr lang="de-DE" smtClean="0"/>
              <a:pPr/>
              <a:t>‹Nr.›</a:t>
            </a:fld>
            <a:endParaRPr lang="de-DE"/>
          </a:p>
        </p:txBody>
      </p:sp>
      <p:sp>
        <p:nvSpPr>
          <p:cNvPr id="14" name="Rechteck 13">
            <a:extLst>
              <a:ext uri="{FF2B5EF4-FFF2-40B4-BE49-F238E27FC236}">
                <a16:creationId xmlns:a16="http://schemas.microsoft.com/office/drawing/2014/main" id="{31EA49F1-1274-D61F-8891-9114D8A43CD7}"/>
              </a:ext>
            </a:extLst>
          </p:cNvPr>
          <p:cNvSpPr/>
          <p:nvPr userDrawn="1"/>
        </p:nvSpPr>
        <p:spPr>
          <a:xfrm>
            <a:off x="0" y="0"/>
            <a:ext cx="108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Ellipse 14">
            <a:extLst>
              <a:ext uri="{FF2B5EF4-FFF2-40B4-BE49-F238E27FC236}">
                <a16:creationId xmlns:a16="http://schemas.microsoft.com/office/drawing/2014/main" id="{575C624F-1C94-68ED-40D6-A0C05350B570}"/>
              </a:ext>
            </a:extLst>
          </p:cNvPr>
          <p:cNvSpPr/>
          <p:nvPr userDrawn="1"/>
        </p:nvSpPr>
        <p:spPr>
          <a:xfrm rot="202329">
            <a:off x="10655286" y="421792"/>
            <a:ext cx="1168400" cy="1168400"/>
          </a:xfrm>
          <a:prstGeom prst="ellipse">
            <a:avLst/>
          </a:prstGeom>
          <a:solidFill>
            <a:schemeClr val="accent1"/>
          </a:solidFill>
          <a:ln>
            <a:noFill/>
          </a:ln>
          <a:effectLst>
            <a:outerShdw blurRad="635000" sx="120000" sy="12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de-DE" b="1" dirty="0"/>
              <a:t>DEMO</a:t>
            </a:r>
          </a:p>
          <a:p>
            <a:pPr algn="ctr"/>
            <a:r>
              <a:rPr lang="de-DE" sz="1400" spc="300" dirty="0"/>
              <a:t>SLIDE</a:t>
            </a:r>
            <a:endParaRPr lang="de-DE" spc="300" dirty="0"/>
          </a:p>
        </p:txBody>
      </p:sp>
    </p:spTree>
    <p:extLst>
      <p:ext uri="{BB962C8B-B14F-4D97-AF65-F5344CB8AC3E}">
        <p14:creationId xmlns:p14="http://schemas.microsoft.com/office/powerpoint/2010/main" val="1711728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martCharts Business Library #4">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A86FFB22-4013-181C-FD9E-54DB6A4F4A24}"/>
              </a:ext>
            </a:extLst>
          </p:cNvPr>
          <p:cNvPicPr>
            <a:picLocks noChangeAspect="1"/>
          </p:cNvPicPr>
          <p:nvPr userDrawn="1"/>
        </p:nvPicPr>
        <p:blipFill>
          <a:blip r:embed="rId2"/>
          <a:stretch>
            <a:fillRect/>
          </a:stretch>
        </p:blipFill>
        <p:spPr>
          <a:xfrm rot="10800000">
            <a:off x="0" y="381000"/>
            <a:ext cx="12192000" cy="6096000"/>
          </a:xfrm>
          <a:prstGeom prst="rect">
            <a:avLst/>
          </a:prstGeom>
        </p:spPr>
      </p:pic>
      <p:sp>
        <p:nvSpPr>
          <p:cNvPr id="2" name="Rechteck 1">
            <a:extLst>
              <a:ext uri="{FF2B5EF4-FFF2-40B4-BE49-F238E27FC236}">
                <a16:creationId xmlns:a16="http://schemas.microsoft.com/office/drawing/2014/main" id="{18201B29-035B-1CCF-3F3A-2B03ECAEC7B6}"/>
              </a:ext>
            </a:extLst>
          </p:cNvPr>
          <p:cNvSpPr/>
          <p:nvPr userDrawn="1"/>
        </p:nvSpPr>
        <p:spPr>
          <a:xfrm>
            <a:off x="114300" y="0"/>
            <a:ext cx="59817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platzhalter 9">
            <a:extLst>
              <a:ext uri="{FF2B5EF4-FFF2-40B4-BE49-F238E27FC236}">
                <a16:creationId xmlns:a16="http://schemas.microsoft.com/office/drawing/2014/main" id="{B276A6DC-3572-AE63-DF91-17966385D7E0}"/>
              </a:ext>
            </a:extLst>
          </p:cNvPr>
          <p:cNvSpPr>
            <a:spLocks noGrp="1"/>
          </p:cNvSpPr>
          <p:nvPr>
            <p:ph type="body" sz="quarter" idx="13" hasCustomPrompt="1"/>
          </p:nvPr>
        </p:nvSpPr>
        <p:spPr>
          <a:xfrm>
            <a:off x="6375401" y="382541"/>
            <a:ext cx="5481638" cy="322525"/>
          </a:xfrm>
          <a:prstGeom prst="rect">
            <a:avLst/>
          </a:prstGeom>
        </p:spPr>
        <p:txBody>
          <a:bodyPr wrap="square" lIns="0" anchor="b" anchorCtr="0">
            <a:spAutoFit/>
          </a:bodyPr>
          <a:lstStyle>
            <a:lvl1pPr marL="0" indent="0">
              <a:spcBef>
                <a:spcPts val="0"/>
              </a:spcBef>
              <a:buNone/>
              <a:defRPr sz="1400">
                <a:solidFill>
                  <a:schemeClr val="tx1"/>
                </a:solidFill>
                <a:latin typeface="+mn-lt"/>
              </a:defRPr>
            </a:lvl1pPr>
            <a:lvl2pPr>
              <a:buNone/>
              <a:defRPr sz="4800">
                <a:solidFill>
                  <a:schemeClr val="accent1"/>
                </a:solidFill>
                <a:latin typeface="+mj-lt"/>
              </a:defRPr>
            </a:lvl2pPr>
            <a:lvl3pPr>
              <a:buNone/>
              <a:defRPr sz="4800">
                <a:solidFill>
                  <a:schemeClr val="accent1"/>
                </a:solidFill>
                <a:latin typeface="+mj-lt"/>
              </a:defRPr>
            </a:lvl3pPr>
            <a:lvl4pPr>
              <a:buNone/>
              <a:defRPr sz="4800">
                <a:solidFill>
                  <a:schemeClr val="accent1"/>
                </a:solidFill>
                <a:latin typeface="+mj-lt"/>
              </a:defRPr>
            </a:lvl4pPr>
            <a:lvl5pPr>
              <a:buNone/>
              <a:defRPr sz="4800">
                <a:solidFill>
                  <a:schemeClr val="accent1"/>
                </a:solidFill>
                <a:latin typeface="+mj-lt"/>
              </a:defRPr>
            </a:lvl5pPr>
          </a:lstStyle>
          <a:p>
            <a:pPr lvl="0"/>
            <a:r>
              <a:rPr lang="de-DE" dirty="0"/>
              <a:t>Ergänzende Informationen zur Folie (Overline) in einer Zeile</a:t>
            </a:r>
          </a:p>
        </p:txBody>
      </p:sp>
      <p:sp>
        <p:nvSpPr>
          <p:cNvPr id="13" name="Titelplatzhalter 1">
            <a:extLst>
              <a:ext uri="{FF2B5EF4-FFF2-40B4-BE49-F238E27FC236}">
                <a16:creationId xmlns:a16="http://schemas.microsoft.com/office/drawing/2014/main" id="{142E57F5-75DF-FE0F-4F40-04507F7F9355}"/>
              </a:ext>
            </a:extLst>
          </p:cNvPr>
          <p:cNvSpPr>
            <a:spLocks noGrp="1"/>
          </p:cNvSpPr>
          <p:nvPr>
            <p:ph type="title"/>
          </p:nvPr>
        </p:nvSpPr>
        <p:spPr>
          <a:xfrm>
            <a:off x="6375400" y="705066"/>
            <a:ext cx="5481638" cy="332399"/>
          </a:xfrm>
          <a:prstGeom prst="rect">
            <a:avLst/>
          </a:prstGeom>
        </p:spPr>
        <p:txBody>
          <a:bodyPr vert="horz" wrap="square" lIns="0" tIns="0" rIns="0" bIns="0" rtlCol="0" anchor="t" anchorCtr="0">
            <a:spAutoFit/>
          </a:bodyPr>
          <a:lstStyle/>
          <a:p>
            <a:r>
              <a:rPr lang="de-DE" dirty="0"/>
              <a:t>Headline: Maximal zwei Zeilen</a:t>
            </a:r>
          </a:p>
        </p:txBody>
      </p:sp>
      <p:sp>
        <p:nvSpPr>
          <p:cNvPr id="22" name="Datumsplatzhalter 12">
            <a:extLst>
              <a:ext uri="{FF2B5EF4-FFF2-40B4-BE49-F238E27FC236}">
                <a16:creationId xmlns:a16="http://schemas.microsoft.com/office/drawing/2014/main" id="{5F475F1A-E4A1-B574-D150-F5C47BEA2931}"/>
              </a:ext>
            </a:extLst>
          </p:cNvPr>
          <p:cNvSpPr>
            <a:spLocks noGrp="1"/>
          </p:cNvSpPr>
          <p:nvPr>
            <p:ph type="dt" sz="half" idx="2"/>
          </p:nvPr>
        </p:nvSpPr>
        <p:spPr>
          <a:xfrm>
            <a:off x="352424" y="6568722"/>
            <a:ext cx="640557" cy="138499"/>
          </a:xfrm>
          <a:prstGeom prst="rect">
            <a:avLst/>
          </a:prstGeom>
        </p:spPr>
        <p:txBody>
          <a:bodyPr vert="horz" wrap="square" lIns="0" tIns="0" rIns="0" bIns="0" rtlCol="0" anchor="ctr">
            <a:spAutoFit/>
          </a:bodyPr>
          <a:lstStyle>
            <a:lvl1pPr algn="l">
              <a:defRPr sz="900">
                <a:solidFill>
                  <a:schemeClr val="tx1"/>
                </a:solidFill>
              </a:defRPr>
            </a:lvl1pPr>
          </a:lstStyle>
          <a:p>
            <a:fld id="{1FD814DC-7071-4C41-A691-9AFF84EDFFAD}" type="datetime1">
              <a:rPr lang="de-DE" smtClean="0"/>
              <a:t>30.06.2026</a:t>
            </a:fld>
            <a:endParaRPr lang="de-DE"/>
          </a:p>
        </p:txBody>
      </p:sp>
      <p:sp>
        <p:nvSpPr>
          <p:cNvPr id="23" name="Fußzeilenplatzhalter 14">
            <a:extLst>
              <a:ext uri="{FF2B5EF4-FFF2-40B4-BE49-F238E27FC236}">
                <a16:creationId xmlns:a16="http://schemas.microsoft.com/office/drawing/2014/main" id="{7C26BFCF-3451-6D74-9F8A-11D3B087D7D5}"/>
              </a:ext>
            </a:extLst>
          </p:cNvPr>
          <p:cNvSpPr>
            <a:spLocks noGrp="1"/>
          </p:cNvSpPr>
          <p:nvPr>
            <p:ph type="ftr" sz="quarter" idx="3"/>
          </p:nvPr>
        </p:nvSpPr>
        <p:spPr>
          <a:xfrm>
            <a:off x="1150938" y="6568722"/>
            <a:ext cx="9890124" cy="138499"/>
          </a:xfrm>
          <a:prstGeom prst="rect">
            <a:avLst/>
          </a:prstGeom>
        </p:spPr>
        <p:txBody>
          <a:bodyPr vert="horz" wrap="square" lIns="0" tIns="0" rIns="0" bIns="0" rtlCol="0" anchor="ctr">
            <a:spAutoFit/>
          </a:bodyPr>
          <a:lstStyle>
            <a:lvl1pPr algn="l">
              <a:defRPr sz="900">
                <a:solidFill>
                  <a:schemeClr val="tx1"/>
                </a:solidFill>
              </a:defRPr>
            </a:lvl1pPr>
          </a:lstStyle>
          <a:p>
            <a:r>
              <a:rPr lang="en-US"/>
              <a:t>SmartCharts: Dynamic Business Slides for PowerPoint</a:t>
            </a:r>
            <a:endParaRPr lang="de-DE" dirty="0"/>
          </a:p>
        </p:txBody>
      </p:sp>
      <p:sp>
        <p:nvSpPr>
          <p:cNvPr id="24" name="Foliennummernplatzhalter 15">
            <a:extLst>
              <a:ext uri="{FF2B5EF4-FFF2-40B4-BE49-F238E27FC236}">
                <a16:creationId xmlns:a16="http://schemas.microsoft.com/office/drawing/2014/main" id="{E95FE143-A4EF-91B1-EC5C-25252A701E5F}"/>
              </a:ext>
            </a:extLst>
          </p:cNvPr>
          <p:cNvSpPr>
            <a:spLocks noGrp="1"/>
          </p:cNvSpPr>
          <p:nvPr>
            <p:ph type="sldNum" sz="quarter" idx="4"/>
          </p:nvPr>
        </p:nvSpPr>
        <p:spPr>
          <a:xfrm>
            <a:off x="11328399" y="6568722"/>
            <a:ext cx="528637" cy="138499"/>
          </a:xfrm>
          <a:prstGeom prst="rect">
            <a:avLst/>
          </a:prstGeom>
        </p:spPr>
        <p:txBody>
          <a:bodyPr vert="horz" wrap="square" lIns="0" tIns="0" rIns="0" bIns="0" rtlCol="0" anchor="ctr">
            <a:spAutoFit/>
          </a:bodyPr>
          <a:lstStyle>
            <a:lvl1pPr algn="r">
              <a:defRPr sz="900">
                <a:solidFill>
                  <a:schemeClr val="tx1"/>
                </a:solidFill>
              </a:defRPr>
            </a:lvl1pPr>
          </a:lstStyle>
          <a:p>
            <a:fld id="{7594DEEC-CC9F-479F-A914-D1ECC27CFD47}" type="slidenum">
              <a:rPr lang="de-DE" smtClean="0"/>
              <a:pPr/>
              <a:t>‹Nr.›</a:t>
            </a:fld>
            <a:endParaRPr lang="de-DE"/>
          </a:p>
        </p:txBody>
      </p:sp>
      <p:sp>
        <p:nvSpPr>
          <p:cNvPr id="14" name="Rechteck 13">
            <a:extLst>
              <a:ext uri="{FF2B5EF4-FFF2-40B4-BE49-F238E27FC236}">
                <a16:creationId xmlns:a16="http://schemas.microsoft.com/office/drawing/2014/main" id="{31EA49F1-1274-D61F-8891-9114D8A43CD7}"/>
              </a:ext>
            </a:extLst>
          </p:cNvPr>
          <p:cNvSpPr/>
          <p:nvPr userDrawn="1"/>
        </p:nvSpPr>
        <p:spPr>
          <a:xfrm>
            <a:off x="0" y="0"/>
            <a:ext cx="108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Ellipse 14">
            <a:extLst>
              <a:ext uri="{FF2B5EF4-FFF2-40B4-BE49-F238E27FC236}">
                <a16:creationId xmlns:a16="http://schemas.microsoft.com/office/drawing/2014/main" id="{575C624F-1C94-68ED-40D6-A0C05350B570}"/>
              </a:ext>
            </a:extLst>
          </p:cNvPr>
          <p:cNvSpPr/>
          <p:nvPr userDrawn="1"/>
        </p:nvSpPr>
        <p:spPr>
          <a:xfrm rot="202329">
            <a:off x="10655286" y="421792"/>
            <a:ext cx="1168400" cy="1168400"/>
          </a:xfrm>
          <a:prstGeom prst="ellipse">
            <a:avLst/>
          </a:prstGeom>
          <a:solidFill>
            <a:schemeClr val="accent1"/>
          </a:solidFill>
          <a:ln>
            <a:noFill/>
          </a:ln>
          <a:effectLst>
            <a:outerShdw blurRad="635000" sx="120000" sy="12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de-DE" b="1" dirty="0"/>
              <a:t>DEMO</a:t>
            </a:r>
          </a:p>
          <a:p>
            <a:pPr algn="ctr"/>
            <a:r>
              <a:rPr lang="de-DE" sz="1400" spc="300" dirty="0"/>
              <a:t>SLIDE</a:t>
            </a:r>
            <a:endParaRPr lang="de-DE" spc="300" dirty="0"/>
          </a:p>
        </p:txBody>
      </p:sp>
    </p:spTree>
    <p:extLst>
      <p:ext uri="{BB962C8B-B14F-4D97-AF65-F5344CB8AC3E}">
        <p14:creationId xmlns:p14="http://schemas.microsoft.com/office/powerpoint/2010/main" val="56412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3117429"/>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26" r:id="rId3"/>
    <p:sldLayoutId id="2147483731"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288000" indent="-288000" algn="l" defTabSz="914400" rtl="0" eaLnBrk="1" latinLnBrk="0" hangingPunct="1">
        <a:lnSpc>
          <a:spcPct val="110000"/>
        </a:lnSpc>
        <a:spcBef>
          <a:spcPts val="1000"/>
        </a:spcBef>
        <a:buFont typeface="Wingdings" panose="05000000000000000000" pitchFamily="2" charset="2"/>
        <a:buChar char="§"/>
        <a:defRPr sz="1400" kern="1200">
          <a:solidFill>
            <a:schemeClr val="tx1"/>
          </a:solidFill>
          <a:latin typeface="+mn-lt"/>
          <a:ea typeface="+mn-ea"/>
          <a:cs typeface="+mn-cs"/>
        </a:defRPr>
      </a:lvl1pPr>
      <a:lvl2pPr marL="576000" indent="-288000" algn="l" defTabSz="914400" rtl="0" eaLnBrk="1" latinLnBrk="0" hangingPunct="1">
        <a:lnSpc>
          <a:spcPct val="110000"/>
        </a:lnSpc>
        <a:spcBef>
          <a:spcPts val="500"/>
        </a:spcBef>
        <a:buFont typeface="Symbol" panose="05050102010706020507" pitchFamily="18" charset="2"/>
        <a:buChar char="-"/>
        <a:defRPr sz="1200" kern="1200">
          <a:solidFill>
            <a:schemeClr val="tx1"/>
          </a:solidFill>
          <a:latin typeface="+mn-lt"/>
          <a:ea typeface="+mn-ea"/>
          <a:cs typeface="+mn-cs"/>
        </a:defRPr>
      </a:lvl2pPr>
      <a:lvl3pPr marL="864000" indent="-288000" algn="l" defTabSz="914400" rtl="0" eaLnBrk="1" latinLnBrk="0" hangingPunct="1">
        <a:lnSpc>
          <a:spcPct val="110000"/>
        </a:lnSpc>
        <a:spcBef>
          <a:spcPts val="500"/>
        </a:spcBef>
        <a:buFont typeface="Symbol" panose="05050102010706020507" pitchFamily="18" charset="2"/>
        <a:buChar char="-"/>
        <a:defRPr sz="1050" kern="1200">
          <a:solidFill>
            <a:schemeClr val="tx1"/>
          </a:solidFill>
          <a:latin typeface="+mn-lt"/>
          <a:ea typeface="+mn-ea"/>
          <a:cs typeface="+mn-cs"/>
        </a:defRPr>
      </a:lvl3pPr>
      <a:lvl4pPr marL="1152000" indent="-288000" algn="l" defTabSz="914400" rtl="0" eaLnBrk="1" latinLnBrk="0" hangingPunct="1">
        <a:lnSpc>
          <a:spcPct val="110000"/>
        </a:lnSpc>
        <a:spcBef>
          <a:spcPts val="500"/>
        </a:spcBef>
        <a:buFont typeface="Symbol" panose="05050102010706020507" pitchFamily="18" charset="2"/>
        <a:buChar char="-"/>
        <a:defRPr sz="1000" kern="1200">
          <a:solidFill>
            <a:schemeClr val="tx1"/>
          </a:solidFill>
          <a:latin typeface="+mn-lt"/>
          <a:ea typeface="+mn-ea"/>
          <a:cs typeface="+mn-cs"/>
        </a:defRPr>
      </a:lvl4pPr>
      <a:lvl5pPr marL="1440000" indent="-288000" algn="l" defTabSz="914400" rtl="0" eaLnBrk="1" latinLnBrk="0" hangingPunct="1">
        <a:lnSpc>
          <a:spcPct val="110000"/>
        </a:lnSpc>
        <a:spcBef>
          <a:spcPts val="500"/>
        </a:spcBef>
        <a:buFont typeface="Symbol" panose="05050102010706020507" pitchFamily="18" charset="2"/>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chart" Target="../charts/chart1.xml"/><Relationship Id="rId1" Type="http://schemas.openxmlformats.org/officeDocument/2006/relationships/slideLayout" Target="../slideLayouts/slideLayout4.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3" Type="http://schemas.openxmlformats.org/officeDocument/2006/relationships/diagramLayout" Target="../diagrams/layout4.xml"/><Relationship Id="rId7" Type="http://schemas.openxmlformats.org/officeDocument/2006/relationships/diagramData" Target="../diagrams/data5.xml"/><Relationship Id="rId12" Type="http://schemas.openxmlformats.org/officeDocument/2006/relationships/diagramData" Target="../diagrams/data6.xml"/><Relationship Id="rId2" Type="http://schemas.openxmlformats.org/officeDocument/2006/relationships/diagramData" Target="../diagrams/data4.xml"/><Relationship Id="rId16" Type="http://schemas.microsoft.com/office/2007/relationships/diagramDrawing" Target="../diagrams/drawing6.xml"/><Relationship Id="rId1" Type="http://schemas.openxmlformats.org/officeDocument/2006/relationships/slideLayout" Target="../slideLayouts/slideLayout3.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Colors" Target="../diagrams/colors6.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s>
</file>

<file path=ppt/slides/_rels/slide60.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7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7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81804BE-F287-DCF0-D0CA-2526FBFC6461}"/>
            </a:ext>
          </a:extLst>
        </p:cNvPr>
        <p:cNvGrpSpPr/>
        <p:nvPr/>
      </p:nvGrpSpPr>
      <p:grpSpPr>
        <a:xfrm>
          <a:off x="0" y="0"/>
          <a:ext cx="0" cy="0"/>
          <a:chOff x="0" y="0"/>
          <a:chExt cx="0" cy="0"/>
        </a:xfrm>
      </p:grpSpPr>
    </p:spTree>
    <p:extLst>
      <p:ext uri="{BB962C8B-B14F-4D97-AF65-F5344CB8AC3E}">
        <p14:creationId xmlns:p14="http://schemas.microsoft.com/office/powerpoint/2010/main" val="3351631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72202B7-09B3-ABD7-78D3-40E2CB74D2FE}"/>
            </a:ext>
          </a:extLst>
        </p:cNvPr>
        <p:cNvGrpSpPr/>
        <p:nvPr/>
      </p:nvGrpSpPr>
      <p:grpSpPr>
        <a:xfrm>
          <a:off x="0" y="0"/>
          <a:ext cx="0" cy="0"/>
          <a:chOff x="0" y="0"/>
          <a:chExt cx="0" cy="0"/>
        </a:xfrm>
      </p:grpSpPr>
    </p:spTree>
    <p:extLst>
      <p:ext uri="{BB962C8B-B14F-4D97-AF65-F5344CB8AC3E}">
        <p14:creationId xmlns:p14="http://schemas.microsoft.com/office/powerpoint/2010/main" val="1862143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3A187BC-8301-B8BE-5890-845C48F6F8B4}"/>
            </a:ext>
          </a:extLst>
        </p:cNvPr>
        <p:cNvGrpSpPr/>
        <p:nvPr/>
      </p:nvGrpSpPr>
      <p:grpSpPr>
        <a:xfrm>
          <a:off x="0" y="0"/>
          <a:ext cx="0" cy="0"/>
          <a:chOff x="0" y="0"/>
          <a:chExt cx="0" cy="0"/>
        </a:xfrm>
      </p:grpSpPr>
    </p:spTree>
    <p:extLst>
      <p:ext uri="{BB962C8B-B14F-4D97-AF65-F5344CB8AC3E}">
        <p14:creationId xmlns:p14="http://schemas.microsoft.com/office/powerpoint/2010/main" val="26564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1FEC1C1-80DC-F7CF-C15A-A229469AA3A1}"/>
            </a:ext>
          </a:extLst>
        </p:cNvPr>
        <p:cNvGrpSpPr/>
        <p:nvPr/>
      </p:nvGrpSpPr>
      <p:grpSpPr>
        <a:xfrm>
          <a:off x="0" y="0"/>
          <a:ext cx="0" cy="0"/>
          <a:chOff x="0" y="0"/>
          <a:chExt cx="0" cy="0"/>
        </a:xfrm>
      </p:grpSpPr>
    </p:spTree>
    <p:extLst>
      <p:ext uri="{BB962C8B-B14F-4D97-AF65-F5344CB8AC3E}">
        <p14:creationId xmlns:p14="http://schemas.microsoft.com/office/powerpoint/2010/main" val="3007942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2D76924-8821-F730-513A-81A1A0E52C62}"/>
            </a:ext>
          </a:extLst>
        </p:cNvPr>
        <p:cNvGrpSpPr/>
        <p:nvPr/>
      </p:nvGrpSpPr>
      <p:grpSpPr>
        <a:xfrm>
          <a:off x="0" y="0"/>
          <a:ext cx="0" cy="0"/>
          <a:chOff x="0" y="0"/>
          <a:chExt cx="0" cy="0"/>
        </a:xfrm>
      </p:grpSpPr>
    </p:spTree>
    <p:extLst>
      <p:ext uri="{BB962C8B-B14F-4D97-AF65-F5344CB8AC3E}">
        <p14:creationId xmlns:p14="http://schemas.microsoft.com/office/powerpoint/2010/main" val="2475919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AF426DF-AA5C-5572-44F9-502A12222168}"/>
            </a:ext>
          </a:extLst>
        </p:cNvPr>
        <p:cNvGrpSpPr/>
        <p:nvPr/>
      </p:nvGrpSpPr>
      <p:grpSpPr>
        <a:xfrm>
          <a:off x="0" y="0"/>
          <a:ext cx="0" cy="0"/>
          <a:chOff x="0" y="0"/>
          <a:chExt cx="0" cy="0"/>
        </a:xfrm>
      </p:grpSpPr>
    </p:spTree>
    <p:extLst>
      <p:ext uri="{BB962C8B-B14F-4D97-AF65-F5344CB8AC3E}">
        <p14:creationId xmlns:p14="http://schemas.microsoft.com/office/powerpoint/2010/main" val="240252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DDD3E0-499A-6EBB-2249-EE144474B197}"/>
            </a:ext>
          </a:extLst>
        </p:cNvPr>
        <p:cNvGrpSpPr/>
        <p:nvPr/>
      </p:nvGrpSpPr>
      <p:grpSpPr>
        <a:xfrm>
          <a:off x="0" y="0"/>
          <a:ext cx="0" cy="0"/>
          <a:chOff x="0" y="0"/>
          <a:chExt cx="0" cy="0"/>
        </a:xfrm>
      </p:grpSpPr>
    </p:spTree>
    <p:extLst>
      <p:ext uri="{BB962C8B-B14F-4D97-AF65-F5344CB8AC3E}">
        <p14:creationId xmlns:p14="http://schemas.microsoft.com/office/powerpoint/2010/main" val="3322823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C1EDFE1-D541-883F-2690-8A4F94664ECA}"/>
            </a:ext>
          </a:extLst>
        </p:cNvPr>
        <p:cNvGrpSpPr/>
        <p:nvPr/>
      </p:nvGrpSpPr>
      <p:grpSpPr>
        <a:xfrm>
          <a:off x="0" y="0"/>
          <a:ext cx="0" cy="0"/>
          <a:chOff x="0" y="0"/>
          <a:chExt cx="0" cy="0"/>
        </a:xfrm>
      </p:grpSpPr>
    </p:spTree>
    <p:extLst>
      <p:ext uri="{BB962C8B-B14F-4D97-AF65-F5344CB8AC3E}">
        <p14:creationId xmlns:p14="http://schemas.microsoft.com/office/powerpoint/2010/main" val="279567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A041D5-B7FC-40E7-C983-DAE19BEFF4A6}"/>
            </a:ext>
          </a:extLst>
        </p:cNvPr>
        <p:cNvGrpSpPr/>
        <p:nvPr/>
      </p:nvGrpSpPr>
      <p:grpSpPr>
        <a:xfrm>
          <a:off x="0" y="0"/>
          <a:ext cx="0" cy="0"/>
          <a:chOff x="0" y="0"/>
          <a:chExt cx="0" cy="0"/>
        </a:xfrm>
      </p:grpSpPr>
    </p:spTree>
    <p:extLst>
      <p:ext uri="{BB962C8B-B14F-4D97-AF65-F5344CB8AC3E}">
        <p14:creationId xmlns:p14="http://schemas.microsoft.com/office/powerpoint/2010/main" val="1262883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8471CCD-BA2B-0F24-EF79-2E432B01D886}"/>
            </a:ext>
          </a:extLst>
        </p:cNvPr>
        <p:cNvGrpSpPr/>
        <p:nvPr/>
      </p:nvGrpSpPr>
      <p:grpSpPr>
        <a:xfrm>
          <a:off x="0" y="0"/>
          <a:ext cx="0" cy="0"/>
          <a:chOff x="0" y="0"/>
          <a:chExt cx="0" cy="0"/>
        </a:xfrm>
      </p:grpSpPr>
    </p:spTree>
    <p:extLst>
      <p:ext uri="{BB962C8B-B14F-4D97-AF65-F5344CB8AC3E}">
        <p14:creationId xmlns:p14="http://schemas.microsoft.com/office/powerpoint/2010/main" val="1735206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E1D535D-9CF6-C9D4-C28D-2921B27F4C9C}"/>
            </a:ext>
          </a:extLst>
        </p:cNvPr>
        <p:cNvGrpSpPr/>
        <p:nvPr/>
      </p:nvGrpSpPr>
      <p:grpSpPr>
        <a:xfrm>
          <a:off x="0" y="0"/>
          <a:ext cx="0" cy="0"/>
          <a:chOff x="0" y="0"/>
          <a:chExt cx="0" cy="0"/>
        </a:xfrm>
      </p:grpSpPr>
    </p:spTree>
    <p:extLst>
      <p:ext uri="{BB962C8B-B14F-4D97-AF65-F5344CB8AC3E}">
        <p14:creationId xmlns:p14="http://schemas.microsoft.com/office/powerpoint/2010/main" val="1756447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48FE0BA-A230-07E7-2461-9E576BBDD124}"/>
            </a:ext>
          </a:extLst>
        </p:cNvPr>
        <p:cNvGrpSpPr/>
        <p:nvPr/>
      </p:nvGrpSpPr>
      <p:grpSpPr>
        <a:xfrm>
          <a:off x="0" y="0"/>
          <a:ext cx="0" cy="0"/>
          <a:chOff x="0" y="0"/>
          <a:chExt cx="0" cy="0"/>
        </a:xfrm>
      </p:grpSpPr>
    </p:spTree>
    <p:extLst>
      <p:ext uri="{BB962C8B-B14F-4D97-AF65-F5344CB8AC3E}">
        <p14:creationId xmlns:p14="http://schemas.microsoft.com/office/powerpoint/2010/main" val="1690363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BD9512E-611E-5AE3-A4BD-EBCE9C0FF6FA}"/>
            </a:ext>
          </a:extLst>
        </p:cNvPr>
        <p:cNvGrpSpPr/>
        <p:nvPr/>
      </p:nvGrpSpPr>
      <p:grpSpPr>
        <a:xfrm>
          <a:off x="0" y="0"/>
          <a:ext cx="0" cy="0"/>
          <a:chOff x="0" y="0"/>
          <a:chExt cx="0" cy="0"/>
        </a:xfrm>
      </p:grpSpPr>
    </p:spTree>
    <p:extLst>
      <p:ext uri="{BB962C8B-B14F-4D97-AF65-F5344CB8AC3E}">
        <p14:creationId xmlns:p14="http://schemas.microsoft.com/office/powerpoint/2010/main" val="1640893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E7EE2ED-8288-30AF-233B-19CE1B6BBA82}"/>
            </a:ext>
          </a:extLst>
        </p:cNvPr>
        <p:cNvGrpSpPr/>
        <p:nvPr/>
      </p:nvGrpSpPr>
      <p:grpSpPr>
        <a:xfrm>
          <a:off x="0" y="0"/>
          <a:ext cx="0" cy="0"/>
          <a:chOff x="0" y="0"/>
          <a:chExt cx="0" cy="0"/>
        </a:xfrm>
      </p:grpSpPr>
    </p:spTree>
    <p:extLst>
      <p:ext uri="{BB962C8B-B14F-4D97-AF65-F5344CB8AC3E}">
        <p14:creationId xmlns:p14="http://schemas.microsoft.com/office/powerpoint/2010/main" val="1542209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28C1A4-B688-B183-8D52-365629D18B37}"/>
            </a:ext>
          </a:extLst>
        </p:cNvPr>
        <p:cNvGrpSpPr/>
        <p:nvPr/>
      </p:nvGrpSpPr>
      <p:grpSpPr>
        <a:xfrm>
          <a:off x="0" y="0"/>
          <a:ext cx="0" cy="0"/>
          <a:chOff x="0" y="0"/>
          <a:chExt cx="0" cy="0"/>
        </a:xfrm>
      </p:grpSpPr>
    </p:spTree>
    <p:extLst>
      <p:ext uri="{BB962C8B-B14F-4D97-AF65-F5344CB8AC3E}">
        <p14:creationId xmlns:p14="http://schemas.microsoft.com/office/powerpoint/2010/main" val="3405804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3AA54D8-20DE-FD19-EB50-1E49D88EEB50}"/>
            </a:ext>
          </a:extLst>
        </p:cNvPr>
        <p:cNvGrpSpPr/>
        <p:nvPr/>
      </p:nvGrpSpPr>
      <p:grpSpPr>
        <a:xfrm>
          <a:off x="0" y="0"/>
          <a:ext cx="0" cy="0"/>
          <a:chOff x="0" y="0"/>
          <a:chExt cx="0" cy="0"/>
        </a:xfrm>
      </p:grpSpPr>
    </p:spTree>
    <p:extLst>
      <p:ext uri="{BB962C8B-B14F-4D97-AF65-F5344CB8AC3E}">
        <p14:creationId xmlns:p14="http://schemas.microsoft.com/office/powerpoint/2010/main" val="1922733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97DAA58-654B-D6D7-190C-3415BD7A2A99}"/>
            </a:ext>
          </a:extLst>
        </p:cNvPr>
        <p:cNvGrpSpPr/>
        <p:nvPr/>
      </p:nvGrpSpPr>
      <p:grpSpPr>
        <a:xfrm>
          <a:off x="0" y="0"/>
          <a:ext cx="0" cy="0"/>
          <a:chOff x="0" y="0"/>
          <a:chExt cx="0" cy="0"/>
        </a:xfrm>
      </p:grpSpPr>
    </p:spTree>
    <p:extLst>
      <p:ext uri="{BB962C8B-B14F-4D97-AF65-F5344CB8AC3E}">
        <p14:creationId xmlns:p14="http://schemas.microsoft.com/office/powerpoint/2010/main" val="1245337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113CEA2-2448-8E16-A49A-EDD65D0DBCD8}"/>
            </a:ext>
          </a:extLst>
        </p:cNvPr>
        <p:cNvGrpSpPr/>
        <p:nvPr/>
      </p:nvGrpSpPr>
      <p:grpSpPr>
        <a:xfrm>
          <a:off x="0" y="0"/>
          <a:ext cx="0" cy="0"/>
          <a:chOff x="0" y="0"/>
          <a:chExt cx="0" cy="0"/>
        </a:xfrm>
      </p:grpSpPr>
    </p:spTree>
    <p:extLst>
      <p:ext uri="{BB962C8B-B14F-4D97-AF65-F5344CB8AC3E}">
        <p14:creationId xmlns:p14="http://schemas.microsoft.com/office/powerpoint/2010/main" val="1675235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4CAE0AE-8B29-BDCB-3F37-0546545A7906}"/>
            </a:ext>
          </a:extLst>
        </p:cNvPr>
        <p:cNvGrpSpPr/>
        <p:nvPr/>
      </p:nvGrpSpPr>
      <p:grpSpPr>
        <a:xfrm>
          <a:off x="0" y="0"/>
          <a:ext cx="0" cy="0"/>
          <a:chOff x="0" y="0"/>
          <a:chExt cx="0" cy="0"/>
        </a:xfrm>
      </p:grpSpPr>
    </p:spTree>
    <p:extLst>
      <p:ext uri="{BB962C8B-B14F-4D97-AF65-F5344CB8AC3E}">
        <p14:creationId xmlns:p14="http://schemas.microsoft.com/office/powerpoint/2010/main" val="273715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FF01A01-427E-0C1D-AF57-B629EFEDF21D}"/>
            </a:ext>
          </a:extLst>
        </p:cNvPr>
        <p:cNvGrpSpPr/>
        <p:nvPr/>
      </p:nvGrpSpPr>
      <p:grpSpPr>
        <a:xfrm>
          <a:off x="0" y="0"/>
          <a:ext cx="0" cy="0"/>
          <a:chOff x="0" y="0"/>
          <a:chExt cx="0" cy="0"/>
        </a:xfrm>
      </p:grpSpPr>
    </p:spTree>
    <p:extLst>
      <p:ext uri="{BB962C8B-B14F-4D97-AF65-F5344CB8AC3E}">
        <p14:creationId xmlns:p14="http://schemas.microsoft.com/office/powerpoint/2010/main" val="3626861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9159000-A1E9-61D2-FB88-848BAE65FA3A}"/>
            </a:ext>
          </a:extLst>
        </p:cNvPr>
        <p:cNvGrpSpPr/>
        <p:nvPr/>
      </p:nvGrpSpPr>
      <p:grpSpPr>
        <a:xfrm>
          <a:off x="0" y="0"/>
          <a:ext cx="0" cy="0"/>
          <a:chOff x="0" y="0"/>
          <a:chExt cx="0" cy="0"/>
        </a:xfrm>
      </p:grpSpPr>
    </p:spTree>
    <p:extLst>
      <p:ext uri="{BB962C8B-B14F-4D97-AF65-F5344CB8AC3E}">
        <p14:creationId xmlns:p14="http://schemas.microsoft.com/office/powerpoint/2010/main" val="399310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8B656A7-9991-0141-3E2B-42118416BE4E}"/>
            </a:ext>
          </a:extLst>
        </p:cNvPr>
        <p:cNvGrpSpPr/>
        <p:nvPr/>
      </p:nvGrpSpPr>
      <p:grpSpPr>
        <a:xfrm>
          <a:off x="0" y="0"/>
          <a:ext cx="0" cy="0"/>
          <a:chOff x="0" y="0"/>
          <a:chExt cx="0" cy="0"/>
        </a:xfrm>
      </p:grpSpPr>
    </p:spTree>
    <p:extLst>
      <p:ext uri="{BB962C8B-B14F-4D97-AF65-F5344CB8AC3E}">
        <p14:creationId xmlns:p14="http://schemas.microsoft.com/office/powerpoint/2010/main" val="4237041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5FBAA41-6086-5B1E-1807-0BD8B6CC9B57}"/>
            </a:ext>
          </a:extLst>
        </p:cNvPr>
        <p:cNvGrpSpPr/>
        <p:nvPr/>
      </p:nvGrpSpPr>
      <p:grpSpPr>
        <a:xfrm>
          <a:off x="0" y="0"/>
          <a:ext cx="0" cy="0"/>
          <a:chOff x="0" y="0"/>
          <a:chExt cx="0" cy="0"/>
        </a:xfrm>
      </p:grpSpPr>
    </p:spTree>
    <p:extLst>
      <p:ext uri="{BB962C8B-B14F-4D97-AF65-F5344CB8AC3E}">
        <p14:creationId xmlns:p14="http://schemas.microsoft.com/office/powerpoint/2010/main" val="3161102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1CD7A80-3363-3FE3-18C7-617864F7977E}"/>
            </a:ext>
          </a:extLst>
        </p:cNvPr>
        <p:cNvGrpSpPr/>
        <p:nvPr/>
      </p:nvGrpSpPr>
      <p:grpSpPr>
        <a:xfrm>
          <a:off x="0" y="0"/>
          <a:ext cx="0" cy="0"/>
          <a:chOff x="0" y="0"/>
          <a:chExt cx="0" cy="0"/>
        </a:xfrm>
      </p:grpSpPr>
    </p:spTree>
    <p:extLst>
      <p:ext uri="{BB962C8B-B14F-4D97-AF65-F5344CB8AC3E}">
        <p14:creationId xmlns:p14="http://schemas.microsoft.com/office/powerpoint/2010/main" val="1035261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BDC3944-7780-4594-326F-E935A0C258F7}"/>
            </a:ext>
          </a:extLst>
        </p:cNvPr>
        <p:cNvGrpSpPr/>
        <p:nvPr/>
      </p:nvGrpSpPr>
      <p:grpSpPr>
        <a:xfrm>
          <a:off x="0" y="0"/>
          <a:ext cx="0" cy="0"/>
          <a:chOff x="0" y="0"/>
          <a:chExt cx="0" cy="0"/>
        </a:xfrm>
      </p:grpSpPr>
    </p:spTree>
    <p:extLst>
      <p:ext uri="{BB962C8B-B14F-4D97-AF65-F5344CB8AC3E}">
        <p14:creationId xmlns:p14="http://schemas.microsoft.com/office/powerpoint/2010/main" val="121809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75292DF-64EC-4809-188E-33C40D6213D7}"/>
            </a:ext>
          </a:extLst>
        </p:cNvPr>
        <p:cNvGrpSpPr/>
        <p:nvPr/>
      </p:nvGrpSpPr>
      <p:grpSpPr>
        <a:xfrm>
          <a:off x="0" y="0"/>
          <a:ext cx="0" cy="0"/>
          <a:chOff x="0" y="0"/>
          <a:chExt cx="0" cy="0"/>
        </a:xfrm>
      </p:grpSpPr>
    </p:spTree>
    <p:extLst>
      <p:ext uri="{BB962C8B-B14F-4D97-AF65-F5344CB8AC3E}">
        <p14:creationId xmlns:p14="http://schemas.microsoft.com/office/powerpoint/2010/main" val="285460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8B0DCA6-E721-5ADB-ADA5-FD75BDF3490B}"/>
            </a:ext>
          </a:extLst>
        </p:cNvPr>
        <p:cNvGrpSpPr/>
        <p:nvPr/>
      </p:nvGrpSpPr>
      <p:grpSpPr>
        <a:xfrm>
          <a:off x="0" y="0"/>
          <a:ext cx="0" cy="0"/>
          <a:chOff x="0" y="0"/>
          <a:chExt cx="0" cy="0"/>
        </a:xfrm>
      </p:grpSpPr>
    </p:spTree>
    <p:extLst>
      <p:ext uri="{BB962C8B-B14F-4D97-AF65-F5344CB8AC3E}">
        <p14:creationId xmlns:p14="http://schemas.microsoft.com/office/powerpoint/2010/main" val="543314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31FB571-D715-ED8F-CF17-4B733BC2EC02}"/>
            </a:ext>
          </a:extLst>
        </p:cNvPr>
        <p:cNvGrpSpPr/>
        <p:nvPr/>
      </p:nvGrpSpPr>
      <p:grpSpPr>
        <a:xfrm>
          <a:off x="0" y="0"/>
          <a:ext cx="0" cy="0"/>
          <a:chOff x="0" y="0"/>
          <a:chExt cx="0" cy="0"/>
        </a:xfrm>
      </p:grpSpPr>
    </p:spTree>
    <p:extLst>
      <p:ext uri="{BB962C8B-B14F-4D97-AF65-F5344CB8AC3E}">
        <p14:creationId xmlns:p14="http://schemas.microsoft.com/office/powerpoint/2010/main" val="742590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67BC5C7-4999-E032-6ECA-4EE05D8CCC7F}"/>
            </a:ext>
          </a:extLst>
        </p:cNvPr>
        <p:cNvGrpSpPr/>
        <p:nvPr/>
      </p:nvGrpSpPr>
      <p:grpSpPr>
        <a:xfrm>
          <a:off x="0" y="0"/>
          <a:ext cx="0" cy="0"/>
          <a:chOff x="0" y="0"/>
          <a:chExt cx="0" cy="0"/>
        </a:xfrm>
      </p:grpSpPr>
    </p:spTree>
    <p:extLst>
      <p:ext uri="{BB962C8B-B14F-4D97-AF65-F5344CB8AC3E}">
        <p14:creationId xmlns:p14="http://schemas.microsoft.com/office/powerpoint/2010/main" val="207641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0C94FEE-A933-41C7-3BBD-5920B57860C9}"/>
            </a:ext>
          </a:extLst>
        </p:cNvPr>
        <p:cNvGrpSpPr/>
        <p:nvPr/>
      </p:nvGrpSpPr>
      <p:grpSpPr>
        <a:xfrm>
          <a:off x="0" y="0"/>
          <a:ext cx="0" cy="0"/>
          <a:chOff x="0" y="0"/>
          <a:chExt cx="0" cy="0"/>
        </a:xfrm>
      </p:grpSpPr>
    </p:spTree>
    <p:extLst>
      <p:ext uri="{BB962C8B-B14F-4D97-AF65-F5344CB8AC3E}">
        <p14:creationId xmlns:p14="http://schemas.microsoft.com/office/powerpoint/2010/main" val="694764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31792D0-206B-E7D9-DD84-DCC084220720}"/>
            </a:ext>
          </a:extLst>
        </p:cNvPr>
        <p:cNvGrpSpPr/>
        <p:nvPr/>
      </p:nvGrpSpPr>
      <p:grpSpPr>
        <a:xfrm>
          <a:off x="0" y="0"/>
          <a:ext cx="0" cy="0"/>
          <a:chOff x="0" y="0"/>
          <a:chExt cx="0" cy="0"/>
        </a:xfrm>
      </p:grpSpPr>
    </p:spTree>
    <p:extLst>
      <p:ext uri="{BB962C8B-B14F-4D97-AF65-F5344CB8AC3E}">
        <p14:creationId xmlns:p14="http://schemas.microsoft.com/office/powerpoint/2010/main" val="21980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860254D-51CA-8954-36C7-1D970A04D962}"/>
            </a:ext>
          </a:extLst>
        </p:cNvPr>
        <p:cNvGrpSpPr/>
        <p:nvPr/>
      </p:nvGrpSpPr>
      <p:grpSpPr>
        <a:xfrm>
          <a:off x="0" y="0"/>
          <a:ext cx="0" cy="0"/>
          <a:chOff x="0" y="0"/>
          <a:chExt cx="0" cy="0"/>
        </a:xfrm>
      </p:grpSpPr>
    </p:spTree>
    <p:extLst>
      <p:ext uri="{BB962C8B-B14F-4D97-AF65-F5344CB8AC3E}">
        <p14:creationId xmlns:p14="http://schemas.microsoft.com/office/powerpoint/2010/main" val="2308142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944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4381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AFACB04-FC0F-608A-D581-9FD8E1660E53}"/>
            </a:ext>
          </a:extLst>
        </p:cNvPr>
        <p:cNvGrpSpPr/>
        <p:nvPr/>
      </p:nvGrpSpPr>
      <p:grpSpPr>
        <a:xfrm>
          <a:off x="0" y="0"/>
          <a:ext cx="0" cy="0"/>
          <a:chOff x="0" y="0"/>
          <a:chExt cx="0" cy="0"/>
        </a:xfrm>
      </p:grpSpPr>
    </p:spTree>
    <p:extLst>
      <p:ext uri="{BB962C8B-B14F-4D97-AF65-F5344CB8AC3E}">
        <p14:creationId xmlns:p14="http://schemas.microsoft.com/office/powerpoint/2010/main" val="3587518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88E7056-E529-9C48-533F-6477661050F3}"/>
            </a:ext>
          </a:extLst>
        </p:cNvPr>
        <p:cNvGrpSpPr/>
        <p:nvPr/>
      </p:nvGrpSpPr>
      <p:grpSpPr>
        <a:xfrm>
          <a:off x="0" y="0"/>
          <a:ext cx="0" cy="0"/>
          <a:chOff x="0" y="0"/>
          <a:chExt cx="0" cy="0"/>
        </a:xfrm>
      </p:grpSpPr>
    </p:spTree>
    <p:extLst>
      <p:ext uri="{BB962C8B-B14F-4D97-AF65-F5344CB8AC3E}">
        <p14:creationId xmlns:p14="http://schemas.microsoft.com/office/powerpoint/2010/main" val="3137261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F759C1C-07C3-000A-3EC1-A9E1D065555D}"/>
            </a:ext>
          </a:extLst>
        </p:cNvPr>
        <p:cNvGrpSpPr/>
        <p:nvPr/>
      </p:nvGrpSpPr>
      <p:grpSpPr>
        <a:xfrm>
          <a:off x="0" y="0"/>
          <a:ext cx="0" cy="0"/>
          <a:chOff x="0" y="0"/>
          <a:chExt cx="0" cy="0"/>
        </a:xfrm>
      </p:grpSpPr>
    </p:spTree>
    <p:extLst>
      <p:ext uri="{BB962C8B-B14F-4D97-AF65-F5344CB8AC3E}">
        <p14:creationId xmlns:p14="http://schemas.microsoft.com/office/powerpoint/2010/main" val="3905866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4D3F8B9-988A-EA85-57A9-F1B676B130EA}"/>
            </a:ext>
          </a:extLst>
        </p:cNvPr>
        <p:cNvGrpSpPr/>
        <p:nvPr/>
      </p:nvGrpSpPr>
      <p:grpSpPr>
        <a:xfrm>
          <a:off x="0" y="0"/>
          <a:ext cx="0" cy="0"/>
          <a:chOff x="0" y="0"/>
          <a:chExt cx="0" cy="0"/>
        </a:xfrm>
      </p:grpSpPr>
    </p:spTree>
    <p:extLst>
      <p:ext uri="{BB962C8B-B14F-4D97-AF65-F5344CB8AC3E}">
        <p14:creationId xmlns:p14="http://schemas.microsoft.com/office/powerpoint/2010/main" val="1559400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734BD3A-0EDE-8F6E-FA97-DF373CEF4C95}"/>
            </a:ext>
          </a:extLst>
        </p:cNvPr>
        <p:cNvGrpSpPr/>
        <p:nvPr/>
      </p:nvGrpSpPr>
      <p:grpSpPr>
        <a:xfrm>
          <a:off x="0" y="0"/>
          <a:ext cx="0" cy="0"/>
          <a:chOff x="0" y="0"/>
          <a:chExt cx="0" cy="0"/>
        </a:xfrm>
      </p:grpSpPr>
    </p:spTree>
    <p:extLst>
      <p:ext uri="{BB962C8B-B14F-4D97-AF65-F5344CB8AC3E}">
        <p14:creationId xmlns:p14="http://schemas.microsoft.com/office/powerpoint/2010/main" val="3589022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4827111-9FAB-DF39-6640-9F931CDB30C7}"/>
            </a:ext>
          </a:extLst>
        </p:cNvPr>
        <p:cNvGrpSpPr/>
        <p:nvPr/>
      </p:nvGrpSpPr>
      <p:grpSpPr>
        <a:xfrm>
          <a:off x="0" y="0"/>
          <a:ext cx="0" cy="0"/>
          <a:chOff x="0" y="0"/>
          <a:chExt cx="0" cy="0"/>
        </a:xfrm>
      </p:grpSpPr>
    </p:spTree>
    <p:extLst>
      <p:ext uri="{BB962C8B-B14F-4D97-AF65-F5344CB8AC3E}">
        <p14:creationId xmlns:p14="http://schemas.microsoft.com/office/powerpoint/2010/main" val="2825920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8722865-BCA6-6005-500D-DBBB854E014D}"/>
            </a:ext>
          </a:extLst>
        </p:cNvPr>
        <p:cNvGrpSpPr/>
        <p:nvPr/>
      </p:nvGrpSpPr>
      <p:grpSpPr>
        <a:xfrm>
          <a:off x="0" y="0"/>
          <a:ext cx="0" cy="0"/>
          <a:chOff x="0" y="0"/>
          <a:chExt cx="0" cy="0"/>
        </a:xfrm>
      </p:grpSpPr>
    </p:spTree>
    <p:extLst>
      <p:ext uri="{BB962C8B-B14F-4D97-AF65-F5344CB8AC3E}">
        <p14:creationId xmlns:p14="http://schemas.microsoft.com/office/powerpoint/2010/main" val="728349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635901F-5876-4C10-AD8F-8CC32A30BD88}"/>
            </a:ext>
          </a:extLst>
        </p:cNvPr>
        <p:cNvGrpSpPr/>
        <p:nvPr/>
      </p:nvGrpSpPr>
      <p:grpSpPr>
        <a:xfrm>
          <a:off x="0" y="0"/>
          <a:ext cx="0" cy="0"/>
          <a:chOff x="0" y="0"/>
          <a:chExt cx="0" cy="0"/>
        </a:xfrm>
      </p:grpSpPr>
    </p:spTree>
    <p:extLst>
      <p:ext uri="{BB962C8B-B14F-4D97-AF65-F5344CB8AC3E}">
        <p14:creationId xmlns:p14="http://schemas.microsoft.com/office/powerpoint/2010/main" val="188243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9AEF5DF-0E3E-FCD1-5452-BF731304D1CE}"/>
            </a:ext>
          </a:extLst>
        </p:cNvPr>
        <p:cNvGrpSpPr/>
        <p:nvPr/>
      </p:nvGrpSpPr>
      <p:grpSpPr>
        <a:xfrm>
          <a:off x="0" y="0"/>
          <a:ext cx="0" cy="0"/>
          <a:chOff x="0" y="0"/>
          <a:chExt cx="0" cy="0"/>
        </a:xfrm>
      </p:grpSpPr>
    </p:spTree>
    <p:extLst>
      <p:ext uri="{BB962C8B-B14F-4D97-AF65-F5344CB8AC3E}">
        <p14:creationId xmlns:p14="http://schemas.microsoft.com/office/powerpoint/2010/main" val="3682064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6081A97-8C0D-FE96-4C56-75A38E55BD36}"/>
            </a:ext>
          </a:extLst>
        </p:cNvPr>
        <p:cNvGrpSpPr/>
        <p:nvPr/>
      </p:nvGrpSpPr>
      <p:grpSpPr>
        <a:xfrm>
          <a:off x="0" y="0"/>
          <a:ext cx="0" cy="0"/>
          <a:chOff x="0" y="0"/>
          <a:chExt cx="0" cy="0"/>
        </a:xfrm>
      </p:grpSpPr>
    </p:spTree>
    <p:extLst>
      <p:ext uri="{BB962C8B-B14F-4D97-AF65-F5344CB8AC3E}">
        <p14:creationId xmlns:p14="http://schemas.microsoft.com/office/powerpoint/2010/main" val="2798004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122F3EE-3A64-E1D3-79AC-52F3FD456CBF}"/>
            </a:ext>
          </a:extLst>
        </p:cNvPr>
        <p:cNvGrpSpPr/>
        <p:nvPr/>
      </p:nvGrpSpPr>
      <p:grpSpPr>
        <a:xfrm>
          <a:off x="0" y="0"/>
          <a:ext cx="0" cy="0"/>
          <a:chOff x="0" y="0"/>
          <a:chExt cx="0" cy="0"/>
        </a:xfrm>
      </p:grpSpPr>
    </p:spTree>
    <p:extLst>
      <p:ext uri="{BB962C8B-B14F-4D97-AF65-F5344CB8AC3E}">
        <p14:creationId xmlns:p14="http://schemas.microsoft.com/office/powerpoint/2010/main" val="547291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DAF7A65-01CB-F587-9CD2-FF766C783CE8}"/>
            </a:ext>
          </a:extLst>
        </p:cNvPr>
        <p:cNvGrpSpPr/>
        <p:nvPr/>
      </p:nvGrpSpPr>
      <p:grpSpPr>
        <a:xfrm>
          <a:off x="0" y="0"/>
          <a:ext cx="0" cy="0"/>
          <a:chOff x="0" y="0"/>
          <a:chExt cx="0" cy="0"/>
        </a:xfrm>
      </p:grpSpPr>
    </p:spTree>
    <p:extLst>
      <p:ext uri="{BB962C8B-B14F-4D97-AF65-F5344CB8AC3E}">
        <p14:creationId xmlns:p14="http://schemas.microsoft.com/office/powerpoint/2010/main" val="2060645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7C910C9-0575-A461-47B3-4766C592669B}"/>
            </a:ext>
          </a:extLst>
        </p:cNvPr>
        <p:cNvGrpSpPr/>
        <p:nvPr/>
      </p:nvGrpSpPr>
      <p:grpSpPr>
        <a:xfrm>
          <a:off x="0" y="0"/>
          <a:ext cx="0" cy="0"/>
          <a:chOff x="0" y="0"/>
          <a:chExt cx="0" cy="0"/>
        </a:xfrm>
      </p:grpSpPr>
    </p:spTree>
    <p:extLst>
      <p:ext uri="{BB962C8B-B14F-4D97-AF65-F5344CB8AC3E}">
        <p14:creationId xmlns:p14="http://schemas.microsoft.com/office/powerpoint/2010/main" val="15278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3916793-4E5D-63DE-1B90-C8D356692DE0}"/>
            </a:ext>
          </a:extLst>
        </p:cNvPr>
        <p:cNvGrpSpPr/>
        <p:nvPr/>
      </p:nvGrpSpPr>
      <p:grpSpPr>
        <a:xfrm>
          <a:off x="0" y="0"/>
          <a:ext cx="0" cy="0"/>
          <a:chOff x="0" y="0"/>
          <a:chExt cx="0" cy="0"/>
        </a:xfrm>
      </p:grpSpPr>
    </p:spTree>
    <p:extLst>
      <p:ext uri="{BB962C8B-B14F-4D97-AF65-F5344CB8AC3E}">
        <p14:creationId xmlns:p14="http://schemas.microsoft.com/office/powerpoint/2010/main" val="3099841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CC27C2E-2D2F-C6BF-F22F-BA9DAC9D39A5}"/>
            </a:ext>
          </a:extLst>
        </p:cNvPr>
        <p:cNvGrpSpPr/>
        <p:nvPr/>
      </p:nvGrpSpPr>
      <p:grpSpPr>
        <a:xfrm>
          <a:off x="0" y="0"/>
          <a:ext cx="0" cy="0"/>
          <a:chOff x="0" y="0"/>
          <a:chExt cx="0" cy="0"/>
        </a:xfrm>
      </p:grpSpPr>
    </p:spTree>
    <p:extLst>
      <p:ext uri="{BB962C8B-B14F-4D97-AF65-F5344CB8AC3E}">
        <p14:creationId xmlns:p14="http://schemas.microsoft.com/office/powerpoint/2010/main" val="1843379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9C962BC-CCC1-04BC-3E29-C09BDBBA582E}"/>
            </a:ext>
          </a:extLst>
        </p:cNvPr>
        <p:cNvGrpSpPr/>
        <p:nvPr/>
      </p:nvGrpSpPr>
      <p:grpSpPr>
        <a:xfrm>
          <a:off x="0" y="0"/>
          <a:ext cx="0" cy="0"/>
          <a:chOff x="0" y="0"/>
          <a:chExt cx="0" cy="0"/>
        </a:xfrm>
      </p:grpSpPr>
    </p:spTree>
    <p:extLst>
      <p:ext uri="{BB962C8B-B14F-4D97-AF65-F5344CB8AC3E}">
        <p14:creationId xmlns:p14="http://schemas.microsoft.com/office/powerpoint/2010/main" val="761963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728467-E1FB-5E9D-4263-10CA8B69D6D3}"/>
            </a:ext>
          </a:extLst>
        </p:cNvPr>
        <p:cNvGrpSpPr/>
        <p:nvPr/>
      </p:nvGrpSpPr>
      <p:grpSpPr>
        <a:xfrm>
          <a:off x="0" y="0"/>
          <a:ext cx="0" cy="0"/>
          <a:chOff x="0" y="0"/>
          <a:chExt cx="0" cy="0"/>
        </a:xfrm>
      </p:grpSpPr>
    </p:spTree>
    <p:extLst>
      <p:ext uri="{BB962C8B-B14F-4D97-AF65-F5344CB8AC3E}">
        <p14:creationId xmlns:p14="http://schemas.microsoft.com/office/powerpoint/2010/main" val="415526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B1CDD5-9712-8969-7967-181F2DEF70BC}"/>
            </a:ext>
          </a:extLst>
        </p:cNvPr>
        <p:cNvGrpSpPr/>
        <p:nvPr/>
      </p:nvGrpSpPr>
      <p:grpSpPr>
        <a:xfrm>
          <a:off x="0" y="0"/>
          <a:ext cx="0" cy="0"/>
          <a:chOff x="0" y="0"/>
          <a:chExt cx="0" cy="0"/>
        </a:xfrm>
      </p:grpSpPr>
    </p:spTree>
    <p:extLst>
      <p:ext uri="{BB962C8B-B14F-4D97-AF65-F5344CB8AC3E}">
        <p14:creationId xmlns:p14="http://schemas.microsoft.com/office/powerpoint/2010/main" val="388172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85B197D-957D-F830-430D-61A7A1838B09}"/>
            </a:ext>
          </a:extLst>
        </p:cNvPr>
        <p:cNvGrpSpPr/>
        <p:nvPr/>
      </p:nvGrpSpPr>
      <p:grpSpPr>
        <a:xfrm>
          <a:off x="0" y="0"/>
          <a:ext cx="0" cy="0"/>
          <a:chOff x="0" y="0"/>
          <a:chExt cx="0" cy="0"/>
        </a:xfrm>
      </p:grpSpPr>
    </p:spTree>
    <p:extLst>
      <p:ext uri="{BB962C8B-B14F-4D97-AF65-F5344CB8AC3E}">
        <p14:creationId xmlns:p14="http://schemas.microsoft.com/office/powerpoint/2010/main" val="3961219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B64ECCC-0E4D-BF8A-B4BE-15413ADAC870}"/>
            </a:ext>
          </a:extLst>
        </p:cNvPr>
        <p:cNvGrpSpPr/>
        <p:nvPr/>
      </p:nvGrpSpPr>
      <p:grpSpPr>
        <a:xfrm>
          <a:off x="0" y="0"/>
          <a:ext cx="0" cy="0"/>
          <a:chOff x="0" y="0"/>
          <a:chExt cx="0" cy="0"/>
        </a:xfrm>
      </p:grpSpPr>
    </p:spTree>
    <p:extLst>
      <p:ext uri="{BB962C8B-B14F-4D97-AF65-F5344CB8AC3E}">
        <p14:creationId xmlns:p14="http://schemas.microsoft.com/office/powerpoint/2010/main" val="1031860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D717F73-FE6D-8826-9090-57E407622CD1}"/>
            </a:ext>
          </a:extLst>
        </p:cNvPr>
        <p:cNvGrpSpPr/>
        <p:nvPr/>
      </p:nvGrpSpPr>
      <p:grpSpPr>
        <a:xfrm>
          <a:off x="0" y="0"/>
          <a:ext cx="0" cy="0"/>
          <a:chOff x="0" y="0"/>
          <a:chExt cx="0" cy="0"/>
        </a:xfrm>
      </p:grpSpPr>
    </p:spTree>
    <p:extLst>
      <p:ext uri="{BB962C8B-B14F-4D97-AF65-F5344CB8AC3E}">
        <p14:creationId xmlns:p14="http://schemas.microsoft.com/office/powerpoint/2010/main" val="4251343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E94D0DA-2855-1CE0-0DAF-F0D877D1CCBB}"/>
            </a:ext>
          </a:extLst>
        </p:cNvPr>
        <p:cNvGrpSpPr/>
        <p:nvPr/>
      </p:nvGrpSpPr>
      <p:grpSpPr>
        <a:xfrm>
          <a:off x="0" y="0"/>
          <a:ext cx="0" cy="0"/>
          <a:chOff x="0" y="0"/>
          <a:chExt cx="0" cy="0"/>
        </a:xfrm>
      </p:grpSpPr>
    </p:spTree>
    <p:extLst>
      <p:ext uri="{BB962C8B-B14F-4D97-AF65-F5344CB8AC3E}">
        <p14:creationId xmlns:p14="http://schemas.microsoft.com/office/powerpoint/2010/main" val="2339965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EFAD582-B51D-1FCE-67AF-E24522B487B8}"/>
            </a:ext>
          </a:extLst>
        </p:cNvPr>
        <p:cNvGrpSpPr/>
        <p:nvPr/>
      </p:nvGrpSpPr>
      <p:grpSpPr>
        <a:xfrm>
          <a:off x="0" y="0"/>
          <a:ext cx="0" cy="0"/>
          <a:chOff x="0" y="0"/>
          <a:chExt cx="0" cy="0"/>
        </a:xfrm>
      </p:grpSpPr>
    </p:spTree>
    <p:extLst>
      <p:ext uri="{BB962C8B-B14F-4D97-AF65-F5344CB8AC3E}">
        <p14:creationId xmlns:p14="http://schemas.microsoft.com/office/powerpoint/2010/main" val="3902610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0F5690D-297D-B116-13C7-4A8A8BCBE653}"/>
            </a:ext>
          </a:extLst>
        </p:cNvPr>
        <p:cNvGrpSpPr/>
        <p:nvPr/>
      </p:nvGrpSpPr>
      <p:grpSpPr>
        <a:xfrm>
          <a:off x="0" y="0"/>
          <a:ext cx="0" cy="0"/>
          <a:chOff x="0" y="0"/>
          <a:chExt cx="0" cy="0"/>
        </a:xfrm>
      </p:grpSpPr>
    </p:spTree>
    <p:extLst>
      <p:ext uri="{BB962C8B-B14F-4D97-AF65-F5344CB8AC3E}">
        <p14:creationId xmlns:p14="http://schemas.microsoft.com/office/powerpoint/2010/main" val="3440506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8F77B39-ECDC-7D6A-C930-F5CBF593A7A9}"/>
            </a:ext>
          </a:extLst>
        </p:cNvPr>
        <p:cNvGrpSpPr/>
        <p:nvPr/>
      </p:nvGrpSpPr>
      <p:grpSpPr>
        <a:xfrm>
          <a:off x="0" y="0"/>
          <a:ext cx="0" cy="0"/>
          <a:chOff x="0" y="0"/>
          <a:chExt cx="0" cy="0"/>
        </a:xfrm>
      </p:grpSpPr>
    </p:spTree>
    <p:extLst>
      <p:ext uri="{BB962C8B-B14F-4D97-AF65-F5344CB8AC3E}">
        <p14:creationId xmlns:p14="http://schemas.microsoft.com/office/powerpoint/2010/main" val="2864758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2FFA2FA-8A7C-3363-914A-3F366FC09C0B}"/>
            </a:ext>
          </a:extLst>
        </p:cNvPr>
        <p:cNvGrpSpPr/>
        <p:nvPr/>
      </p:nvGrpSpPr>
      <p:grpSpPr>
        <a:xfrm>
          <a:off x="0" y="0"/>
          <a:ext cx="0" cy="0"/>
          <a:chOff x="0" y="0"/>
          <a:chExt cx="0" cy="0"/>
        </a:xfrm>
      </p:grpSpPr>
    </p:spTree>
    <p:extLst>
      <p:ext uri="{BB962C8B-B14F-4D97-AF65-F5344CB8AC3E}">
        <p14:creationId xmlns:p14="http://schemas.microsoft.com/office/powerpoint/2010/main" val="1230783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C88F0-2C2C-FB1A-4417-17B2FF820471}"/>
            </a:ext>
          </a:extLst>
        </p:cNvPr>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9C5B5E29-312B-56A5-412F-87ECA67E0ABA}"/>
              </a:ext>
            </a:extLst>
          </p:cNvPr>
          <p:cNvGraphicFramePr/>
          <p:nvPr>
            <p:extLst>
              <p:ext uri="{D42A27DB-BD31-4B8C-83A1-F6EECF244321}">
                <p14:modId xmlns:p14="http://schemas.microsoft.com/office/powerpoint/2010/main" val="3884524602"/>
              </p:ext>
            </p:extLst>
          </p:nvPr>
        </p:nvGraphicFramePr>
        <p:xfrm>
          <a:off x="334961" y="1773240"/>
          <a:ext cx="11520875"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platzhalter 1">
            <a:extLst>
              <a:ext uri="{FF2B5EF4-FFF2-40B4-BE49-F238E27FC236}">
                <a16:creationId xmlns:a16="http://schemas.microsoft.com/office/drawing/2014/main" id="{99A75690-E01E-A0EC-512B-4BACA8BBA628}"/>
              </a:ext>
            </a:extLst>
          </p:cNvPr>
          <p:cNvSpPr>
            <a:spLocks noGrp="1"/>
          </p:cNvSpPr>
          <p:nvPr>
            <p:ph type="body" sz="quarter" idx="13"/>
          </p:nvPr>
        </p:nvSpPr>
        <p:spPr>
          <a:xfrm>
            <a:off x="334964" y="388440"/>
            <a:ext cx="11522075" cy="316626"/>
          </a:xfrm>
        </p:spPr>
        <p:txBody>
          <a:bodyPr/>
          <a:lstStyle/>
          <a:p>
            <a:r>
              <a:rPr lang="de-DE" dirty="0"/>
              <a:t>Dynamisch. Intelligent. Flexibel. Testen Sie selbst, wie sich SmartCharts bei Änderungen automatisch anpassen</a:t>
            </a:r>
          </a:p>
        </p:txBody>
      </p:sp>
      <p:sp>
        <p:nvSpPr>
          <p:cNvPr id="3" name="Titel 2">
            <a:extLst>
              <a:ext uri="{FF2B5EF4-FFF2-40B4-BE49-F238E27FC236}">
                <a16:creationId xmlns:a16="http://schemas.microsoft.com/office/drawing/2014/main" id="{AC07FFB2-13B1-9E62-6C12-6114C738FC38}"/>
              </a:ext>
            </a:extLst>
          </p:cNvPr>
          <p:cNvSpPr>
            <a:spLocks noGrp="1"/>
          </p:cNvSpPr>
          <p:nvPr>
            <p:ph type="title"/>
          </p:nvPr>
        </p:nvSpPr>
        <p:spPr>
          <a:xfrm>
            <a:off x="334964" y="705066"/>
            <a:ext cx="11522074" cy="332399"/>
          </a:xfrm>
        </p:spPr>
        <p:txBody>
          <a:bodyPr/>
          <a:lstStyle/>
          <a:p>
            <a:r>
              <a:rPr lang="de-DE" dirty="0">
                <a:solidFill>
                  <a:schemeClr val="accent1"/>
                </a:solidFill>
              </a:rPr>
              <a:t>DEMO #1: Statements &amp; Bilder dynamisch anpassen</a:t>
            </a:r>
          </a:p>
        </p:txBody>
      </p:sp>
    </p:spTree>
    <p:extLst>
      <p:ext uri="{BB962C8B-B14F-4D97-AF65-F5344CB8AC3E}">
        <p14:creationId xmlns:p14="http://schemas.microsoft.com/office/powerpoint/2010/main" val="2764910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EE64AD2-E2C2-A6AF-5469-B7C3373CD45F}"/>
            </a:ext>
          </a:extLst>
        </p:cNvPr>
        <p:cNvGrpSpPr/>
        <p:nvPr/>
      </p:nvGrpSpPr>
      <p:grpSpPr>
        <a:xfrm>
          <a:off x="0" y="0"/>
          <a:ext cx="0" cy="0"/>
          <a:chOff x="0" y="0"/>
          <a:chExt cx="0" cy="0"/>
        </a:xfrm>
      </p:grpSpPr>
    </p:spTree>
    <p:extLst>
      <p:ext uri="{BB962C8B-B14F-4D97-AF65-F5344CB8AC3E}">
        <p14:creationId xmlns:p14="http://schemas.microsoft.com/office/powerpoint/2010/main" val="394949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2675889-74B0-5BE4-D7C9-5CC9482B9F27}"/>
            </a:ext>
          </a:extLst>
        </p:cNvPr>
        <p:cNvGrpSpPr/>
        <p:nvPr/>
      </p:nvGrpSpPr>
      <p:grpSpPr>
        <a:xfrm>
          <a:off x="0" y="0"/>
          <a:ext cx="0" cy="0"/>
          <a:chOff x="0" y="0"/>
          <a:chExt cx="0" cy="0"/>
        </a:xfrm>
      </p:grpSpPr>
    </p:spTree>
    <p:extLst>
      <p:ext uri="{BB962C8B-B14F-4D97-AF65-F5344CB8AC3E}">
        <p14:creationId xmlns:p14="http://schemas.microsoft.com/office/powerpoint/2010/main" val="896514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981C94E-5D49-7F82-9171-E269B061A39C}"/>
            </a:ext>
          </a:extLst>
        </p:cNvPr>
        <p:cNvGrpSpPr/>
        <p:nvPr/>
      </p:nvGrpSpPr>
      <p:grpSpPr>
        <a:xfrm>
          <a:off x="0" y="0"/>
          <a:ext cx="0" cy="0"/>
          <a:chOff x="0" y="0"/>
          <a:chExt cx="0" cy="0"/>
        </a:xfrm>
      </p:grpSpPr>
    </p:spTree>
    <p:extLst>
      <p:ext uri="{BB962C8B-B14F-4D97-AF65-F5344CB8AC3E}">
        <p14:creationId xmlns:p14="http://schemas.microsoft.com/office/powerpoint/2010/main" val="2250139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588481D-E67F-99B2-B0D5-A6153AA5B94D}"/>
            </a:ext>
          </a:extLst>
        </p:cNvPr>
        <p:cNvGrpSpPr/>
        <p:nvPr/>
      </p:nvGrpSpPr>
      <p:grpSpPr>
        <a:xfrm>
          <a:off x="0" y="0"/>
          <a:ext cx="0" cy="0"/>
          <a:chOff x="0" y="0"/>
          <a:chExt cx="0" cy="0"/>
        </a:xfrm>
      </p:grpSpPr>
    </p:spTree>
    <p:extLst>
      <p:ext uri="{BB962C8B-B14F-4D97-AF65-F5344CB8AC3E}">
        <p14:creationId xmlns:p14="http://schemas.microsoft.com/office/powerpoint/2010/main" val="2436395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5C01971-1134-D924-10E3-B4CEBAE1513C}"/>
            </a:ext>
          </a:extLst>
        </p:cNvPr>
        <p:cNvGrpSpPr/>
        <p:nvPr/>
      </p:nvGrpSpPr>
      <p:grpSpPr>
        <a:xfrm>
          <a:off x="0" y="0"/>
          <a:ext cx="0" cy="0"/>
          <a:chOff x="0" y="0"/>
          <a:chExt cx="0" cy="0"/>
        </a:xfrm>
      </p:grpSpPr>
    </p:spTree>
    <p:extLst>
      <p:ext uri="{BB962C8B-B14F-4D97-AF65-F5344CB8AC3E}">
        <p14:creationId xmlns:p14="http://schemas.microsoft.com/office/powerpoint/2010/main" val="2651841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B1CD869-D001-AB23-93A9-DC2696E0D9A8}"/>
            </a:ext>
          </a:extLst>
        </p:cNvPr>
        <p:cNvGrpSpPr/>
        <p:nvPr/>
      </p:nvGrpSpPr>
      <p:grpSpPr>
        <a:xfrm>
          <a:off x="0" y="0"/>
          <a:ext cx="0" cy="0"/>
          <a:chOff x="0" y="0"/>
          <a:chExt cx="0" cy="0"/>
        </a:xfrm>
      </p:grpSpPr>
    </p:spTree>
    <p:extLst>
      <p:ext uri="{BB962C8B-B14F-4D97-AF65-F5344CB8AC3E}">
        <p14:creationId xmlns:p14="http://schemas.microsoft.com/office/powerpoint/2010/main" val="817932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AD0B0B2-CF22-70E2-5308-3460572BF4B8}"/>
            </a:ext>
          </a:extLst>
        </p:cNvPr>
        <p:cNvGrpSpPr/>
        <p:nvPr/>
      </p:nvGrpSpPr>
      <p:grpSpPr>
        <a:xfrm>
          <a:off x="0" y="0"/>
          <a:ext cx="0" cy="0"/>
          <a:chOff x="0" y="0"/>
          <a:chExt cx="0" cy="0"/>
        </a:xfrm>
      </p:grpSpPr>
    </p:spTree>
    <p:extLst>
      <p:ext uri="{BB962C8B-B14F-4D97-AF65-F5344CB8AC3E}">
        <p14:creationId xmlns:p14="http://schemas.microsoft.com/office/powerpoint/2010/main" val="1615602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AD1EF2E-59A2-22BD-193C-053F1AE516D4}"/>
            </a:ext>
          </a:extLst>
        </p:cNvPr>
        <p:cNvGrpSpPr/>
        <p:nvPr/>
      </p:nvGrpSpPr>
      <p:grpSpPr>
        <a:xfrm>
          <a:off x="0" y="0"/>
          <a:ext cx="0" cy="0"/>
          <a:chOff x="0" y="0"/>
          <a:chExt cx="0" cy="0"/>
        </a:xfrm>
      </p:grpSpPr>
    </p:spTree>
    <p:extLst>
      <p:ext uri="{BB962C8B-B14F-4D97-AF65-F5344CB8AC3E}">
        <p14:creationId xmlns:p14="http://schemas.microsoft.com/office/powerpoint/2010/main" val="401771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AA0084B-4BE9-C2CB-57CE-35EC94ABB138}"/>
            </a:ext>
          </a:extLst>
        </p:cNvPr>
        <p:cNvGrpSpPr/>
        <p:nvPr/>
      </p:nvGrpSpPr>
      <p:grpSpPr>
        <a:xfrm>
          <a:off x="0" y="0"/>
          <a:ext cx="0" cy="0"/>
          <a:chOff x="0" y="0"/>
          <a:chExt cx="0" cy="0"/>
        </a:xfrm>
      </p:grpSpPr>
    </p:spTree>
    <p:extLst>
      <p:ext uri="{BB962C8B-B14F-4D97-AF65-F5344CB8AC3E}">
        <p14:creationId xmlns:p14="http://schemas.microsoft.com/office/powerpoint/2010/main" val="995584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E4DA713-D580-479D-17EE-8A25F98E4EA9}"/>
            </a:ext>
          </a:extLst>
        </p:cNvPr>
        <p:cNvGrpSpPr/>
        <p:nvPr/>
      </p:nvGrpSpPr>
      <p:grpSpPr>
        <a:xfrm>
          <a:off x="0" y="0"/>
          <a:ext cx="0" cy="0"/>
          <a:chOff x="0" y="0"/>
          <a:chExt cx="0" cy="0"/>
        </a:xfrm>
      </p:grpSpPr>
    </p:spTree>
    <p:extLst>
      <p:ext uri="{BB962C8B-B14F-4D97-AF65-F5344CB8AC3E}">
        <p14:creationId xmlns:p14="http://schemas.microsoft.com/office/powerpoint/2010/main" val="2051608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B075B-AD25-13E1-385D-A322282F3F95}"/>
            </a:ext>
          </a:extLst>
        </p:cNvPr>
        <p:cNvGrpSpPr/>
        <p:nvPr/>
      </p:nvGrpSpPr>
      <p:grpSpPr>
        <a:xfrm>
          <a:off x="0" y="0"/>
          <a:ext cx="0" cy="0"/>
          <a:chOff x="0" y="0"/>
          <a:chExt cx="0" cy="0"/>
        </a:xfrm>
      </p:grpSpPr>
      <p:graphicFrame>
        <p:nvGraphicFramePr>
          <p:cNvPr id="3" name="Diagramm 2">
            <a:extLst>
              <a:ext uri="{FF2B5EF4-FFF2-40B4-BE49-F238E27FC236}">
                <a16:creationId xmlns:a16="http://schemas.microsoft.com/office/drawing/2014/main" id="{91AEEB76-0898-D195-4A0C-FB191A130831}"/>
              </a:ext>
            </a:extLst>
          </p:cNvPr>
          <p:cNvGraphicFramePr/>
          <p:nvPr/>
        </p:nvGraphicFramePr>
        <p:xfrm>
          <a:off x="287338" y="476250"/>
          <a:ext cx="5473700" cy="59055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Diagramm 7">
            <a:extLst>
              <a:ext uri="{FF2B5EF4-FFF2-40B4-BE49-F238E27FC236}">
                <a16:creationId xmlns:a16="http://schemas.microsoft.com/office/drawing/2014/main" id="{5360FD25-A33F-E28B-1078-A8C49A324BC0}"/>
              </a:ext>
            </a:extLst>
          </p:cNvPr>
          <p:cNvGraphicFramePr/>
          <p:nvPr/>
        </p:nvGraphicFramePr>
        <p:xfrm>
          <a:off x="914927" y="1152842"/>
          <a:ext cx="4219200" cy="421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platzhalter 14">
            <a:extLst>
              <a:ext uri="{FF2B5EF4-FFF2-40B4-BE49-F238E27FC236}">
                <a16:creationId xmlns:a16="http://schemas.microsoft.com/office/drawing/2014/main" id="{AA01C84C-66A3-B892-23DD-5BEA9EA9FFE5}"/>
              </a:ext>
            </a:extLst>
          </p:cNvPr>
          <p:cNvSpPr>
            <a:spLocks noGrp="1"/>
          </p:cNvSpPr>
          <p:nvPr>
            <p:ph type="body" sz="quarter" idx="13"/>
          </p:nvPr>
        </p:nvSpPr>
        <p:spPr/>
        <p:txBody>
          <a:bodyPr/>
          <a:lstStyle/>
          <a:p>
            <a:r>
              <a:rPr lang="de-DE" dirty="0"/>
              <a:t>Bilder und Statements einfach anpassen</a:t>
            </a:r>
          </a:p>
        </p:txBody>
      </p:sp>
      <p:sp>
        <p:nvSpPr>
          <p:cNvPr id="14" name="Titel 13">
            <a:extLst>
              <a:ext uri="{FF2B5EF4-FFF2-40B4-BE49-F238E27FC236}">
                <a16:creationId xmlns:a16="http://schemas.microsoft.com/office/drawing/2014/main" id="{22FEA040-903E-3B9E-4279-60FCD94F8F75}"/>
              </a:ext>
            </a:extLst>
          </p:cNvPr>
          <p:cNvSpPr>
            <a:spLocks noGrp="1"/>
          </p:cNvSpPr>
          <p:nvPr>
            <p:ph type="title"/>
          </p:nvPr>
        </p:nvSpPr>
        <p:spPr>
          <a:xfrm>
            <a:off x="6375400" y="705066"/>
            <a:ext cx="4521200" cy="332399"/>
          </a:xfrm>
        </p:spPr>
        <p:txBody>
          <a:bodyPr/>
          <a:lstStyle/>
          <a:p>
            <a:r>
              <a:rPr lang="de-DE" dirty="0">
                <a:solidFill>
                  <a:schemeClr val="accent1"/>
                </a:solidFill>
              </a:rPr>
              <a:t>DEMO #2: KPI-Dashboard</a:t>
            </a:r>
          </a:p>
        </p:txBody>
      </p:sp>
      <p:graphicFrame>
        <p:nvGraphicFramePr>
          <p:cNvPr id="9" name="Diagramm 8">
            <a:extLst>
              <a:ext uri="{FF2B5EF4-FFF2-40B4-BE49-F238E27FC236}">
                <a16:creationId xmlns:a16="http://schemas.microsoft.com/office/drawing/2014/main" id="{10AB0811-459A-9C6B-FBB2-0166C8A93EC5}"/>
              </a:ext>
            </a:extLst>
          </p:cNvPr>
          <p:cNvGraphicFramePr/>
          <p:nvPr/>
        </p:nvGraphicFramePr>
        <p:xfrm>
          <a:off x="6383336" y="1773239"/>
          <a:ext cx="5472500" cy="460851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12780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graphicEl>
                                              <a:dgm id="{EDD247BC-61AA-44CC-9749-32468F5F66E0}"/>
                                            </p:graphicEl>
                                          </p:spTgt>
                                        </p:tgtEl>
                                        <p:attrNameLst>
                                          <p:attrName>style.visibility</p:attrName>
                                        </p:attrNameLst>
                                      </p:cBhvr>
                                      <p:to>
                                        <p:strVal val="visible"/>
                                      </p:to>
                                    </p:set>
                                    <p:animEffect transition="in" filter="fade">
                                      <p:cBhvr>
                                        <p:cTn id="7" dur="500"/>
                                        <p:tgtEl>
                                          <p:spTgt spid="9">
                                            <p:graphicEl>
                                              <a:dgm id="{EDD247BC-61AA-44CC-9749-32468F5F66E0}"/>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graphicEl>
                                              <a:dgm id="{7110490E-F273-43F5-86F1-A062B2761D33}"/>
                                            </p:graphicEl>
                                          </p:spTgt>
                                        </p:tgtEl>
                                        <p:attrNameLst>
                                          <p:attrName>style.visibility</p:attrName>
                                        </p:attrNameLst>
                                      </p:cBhvr>
                                      <p:to>
                                        <p:strVal val="visible"/>
                                      </p:to>
                                    </p:set>
                                    <p:animEffect transition="in" filter="fade">
                                      <p:cBhvr>
                                        <p:cTn id="10" dur="500"/>
                                        <p:tgtEl>
                                          <p:spTgt spid="9">
                                            <p:graphicEl>
                                              <a:dgm id="{7110490E-F273-43F5-86F1-A062B2761D33}"/>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graphicEl>
                                              <a:dgm id="{264EA7D7-FCBB-4FE1-B329-C5C7DEB3B72B}"/>
                                            </p:graphicEl>
                                          </p:spTgt>
                                        </p:tgtEl>
                                        <p:attrNameLst>
                                          <p:attrName>style.visibility</p:attrName>
                                        </p:attrNameLst>
                                      </p:cBhvr>
                                      <p:to>
                                        <p:strVal val="visible"/>
                                      </p:to>
                                    </p:set>
                                    <p:animEffect transition="in" filter="fade">
                                      <p:cBhvr>
                                        <p:cTn id="15" dur="500"/>
                                        <p:tgtEl>
                                          <p:spTgt spid="9">
                                            <p:graphicEl>
                                              <a:dgm id="{264EA7D7-FCBB-4FE1-B329-C5C7DEB3B72B}"/>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graphicEl>
                                              <a:dgm id="{6D3F1EDD-223A-4E09-B188-D36E768C3854}"/>
                                            </p:graphicEl>
                                          </p:spTgt>
                                        </p:tgtEl>
                                        <p:attrNameLst>
                                          <p:attrName>style.visibility</p:attrName>
                                        </p:attrNameLst>
                                      </p:cBhvr>
                                      <p:to>
                                        <p:strVal val="visible"/>
                                      </p:to>
                                    </p:set>
                                    <p:animEffect transition="in" filter="fade">
                                      <p:cBhvr>
                                        <p:cTn id="18" dur="500"/>
                                        <p:tgtEl>
                                          <p:spTgt spid="9">
                                            <p:graphicEl>
                                              <a:dgm id="{6D3F1EDD-223A-4E09-B188-D36E768C3854}"/>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graphicEl>
                                              <a:dgm id="{9696B810-288B-4709-B47B-5BC749D7D047}"/>
                                            </p:graphicEl>
                                          </p:spTgt>
                                        </p:tgtEl>
                                        <p:attrNameLst>
                                          <p:attrName>style.visibility</p:attrName>
                                        </p:attrNameLst>
                                      </p:cBhvr>
                                      <p:to>
                                        <p:strVal val="visible"/>
                                      </p:to>
                                    </p:set>
                                    <p:animEffect transition="in" filter="fade">
                                      <p:cBhvr>
                                        <p:cTn id="23" dur="500"/>
                                        <p:tgtEl>
                                          <p:spTgt spid="9">
                                            <p:graphicEl>
                                              <a:dgm id="{9696B810-288B-4709-B47B-5BC749D7D047}"/>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
                                            <p:graphicEl>
                                              <a:dgm id="{9D047972-EC21-455B-8195-F42CE19B8AE9}"/>
                                            </p:graphicEl>
                                          </p:spTgt>
                                        </p:tgtEl>
                                        <p:attrNameLst>
                                          <p:attrName>style.visibility</p:attrName>
                                        </p:attrNameLst>
                                      </p:cBhvr>
                                      <p:to>
                                        <p:strVal val="visible"/>
                                      </p:to>
                                    </p:set>
                                    <p:animEffect transition="in" filter="fade">
                                      <p:cBhvr>
                                        <p:cTn id="26" dur="500"/>
                                        <p:tgtEl>
                                          <p:spTgt spid="9">
                                            <p:graphicEl>
                                              <a:dgm id="{9D047972-EC21-455B-8195-F42CE19B8AE9}"/>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9">
                                            <p:graphicEl>
                                              <a:dgm id="{9B76B516-D4F8-48F6-AEE0-0B2BB5D0AFAB}"/>
                                            </p:graphicEl>
                                          </p:spTgt>
                                        </p:tgtEl>
                                        <p:attrNameLst>
                                          <p:attrName>style.visibility</p:attrName>
                                        </p:attrNameLst>
                                      </p:cBhvr>
                                      <p:to>
                                        <p:strVal val="visible"/>
                                      </p:to>
                                    </p:set>
                                    <p:animEffect transition="in" filter="fade">
                                      <p:cBhvr>
                                        <p:cTn id="31" dur="500"/>
                                        <p:tgtEl>
                                          <p:spTgt spid="9">
                                            <p:graphicEl>
                                              <a:dgm id="{9B76B516-D4F8-48F6-AEE0-0B2BB5D0AFAB}"/>
                                            </p:graphic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9">
                                            <p:graphicEl>
                                              <a:dgm id="{143B1634-9EAE-428F-8C29-6ADA8A0A77C1}"/>
                                            </p:graphicEl>
                                          </p:spTgt>
                                        </p:tgtEl>
                                        <p:attrNameLst>
                                          <p:attrName>style.visibility</p:attrName>
                                        </p:attrNameLst>
                                      </p:cBhvr>
                                      <p:to>
                                        <p:strVal val="visible"/>
                                      </p:to>
                                    </p:set>
                                    <p:animEffect transition="in" filter="fade">
                                      <p:cBhvr>
                                        <p:cTn id="34" dur="500"/>
                                        <p:tgtEl>
                                          <p:spTgt spid="9">
                                            <p:graphicEl>
                                              <a:dgm id="{143B1634-9EAE-428F-8C29-6ADA8A0A77C1}"/>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graphicEl>
                                              <a:dgm id="{AF51EA4A-C8A4-4219-B78B-CB6720DDCB1D}"/>
                                            </p:graphicEl>
                                          </p:spTgt>
                                        </p:tgtEl>
                                        <p:attrNameLst>
                                          <p:attrName>style.visibility</p:attrName>
                                        </p:attrNameLst>
                                      </p:cBhvr>
                                      <p:to>
                                        <p:strVal val="visible"/>
                                      </p:to>
                                    </p:set>
                                    <p:animEffect transition="in" filter="fade">
                                      <p:cBhvr>
                                        <p:cTn id="39" dur="500"/>
                                        <p:tgtEl>
                                          <p:spTgt spid="9">
                                            <p:graphicEl>
                                              <a:dgm id="{AF51EA4A-C8A4-4219-B78B-CB6720DDCB1D}"/>
                                            </p:graphic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9">
                                            <p:graphicEl>
                                              <a:dgm id="{654D4BF8-78A6-4ED7-A926-9152EA03B555}"/>
                                            </p:graphicEl>
                                          </p:spTgt>
                                        </p:tgtEl>
                                        <p:attrNameLst>
                                          <p:attrName>style.visibility</p:attrName>
                                        </p:attrNameLst>
                                      </p:cBhvr>
                                      <p:to>
                                        <p:strVal val="visible"/>
                                      </p:to>
                                    </p:set>
                                    <p:animEffect transition="in" filter="fade">
                                      <p:cBhvr>
                                        <p:cTn id="42" dur="500"/>
                                        <p:tgtEl>
                                          <p:spTgt spid="9">
                                            <p:graphicEl>
                                              <a:dgm id="{654D4BF8-78A6-4ED7-A926-9152EA03B55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D41C577-16FD-47D8-928D-F85FB8F94970}"/>
            </a:ext>
          </a:extLst>
        </p:cNvPr>
        <p:cNvGrpSpPr/>
        <p:nvPr/>
      </p:nvGrpSpPr>
      <p:grpSpPr>
        <a:xfrm>
          <a:off x="0" y="0"/>
          <a:ext cx="0" cy="0"/>
          <a:chOff x="0" y="0"/>
          <a:chExt cx="0" cy="0"/>
        </a:xfrm>
      </p:grpSpPr>
    </p:spTree>
    <p:extLst>
      <p:ext uri="{BB962C8B-B14F-4D97-AF65-F5344CB8AC3E}">
        <p14:creationId xmlns:p14="http://schemas.microsoft.com/office/powerpoint/2010/main" val="1997763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7A94C61-4CC2-E5F9-02DE-4CA8A15A6AB9}"/>
            </a:ext>
          </a:extLst>
        </p:cNvPr>
        <p:cNvGrpSpPr/>
        <p:nvPr/>
      </p:nvGrpSpPr>
      <p:grpSpPr>
        <a:xfrm>
          <a:off x="0" y="0"/>
          <a:ext cx="0" cy="0"/>
          <a:chOff x="0" y="0"/>
          <a:chExt cx="0" cy="0"/>
        </a:xfrm>
      </p:grpSpPr>
    </p:spTree>
    <p:extLst>
      <p:ext uri="{BB962C8B-B14F-4D97-AF65-F5344CB8AC3E}">
        <p14:creationId xmlns:p14="http://schemas.microsoft.com/office/powerpoint/2010/main" val="2674574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3E30025-E64D-1CA9-4316-C05B71A1F603}"/>
            </a:ext>
          </a:extLst>
        </p:cNvPr>
        <p:cNvGrpSpPr/>
        <p:nvPr/>
      </p:nvGrpSpPr>
      <p:grpSpPr>
        <a:xfrm>
          <a:off x="0" y="0"/>
          <a:ext cx="0" cy="0"/>
          <a:chOff x="0" y="0"/>
          <a:chExt cx="0" cy="0"/>
        </a:xfrm>
      </p:grpSpPr>
    </p:spTree>
    <p:extLst>
      <p:ext uri="{BB962C8B-B14F-4D97-AF65-F5344CB8AC3E}">
        <p14:creationId xmlns:p14="http://schemas.microsoft.com/office/powerpoint/2010/main" val="1509008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5495886-3B28-FAEC-854A-11BA865B6673}"/>
            </a:ext>
          </a:extLst>
        </p:cNvPr>
        <p:cNvGrpSpPr/>
        <p:nvPr/>
      </p:nvGrpSpPr>
      <p:grpSpPr>
        <a:xfrm>
          <a:off x="0" y="0"/>
          <a:ext cx="0" cy="0"/>
          <a:chOff x="0" y="0"/>
          <a:chExt cx="0" cy="0"/>
        </a:xfrm>
      </p:grpSpPr>
    </p:spTree>
    <p:extLst>
      <p:ext uri="{BB962C8B-B14F-4D97-AF65-F5344CB8AC3E}">
        <p14:creationId xmlns:p14="http://schemas.microsoft.com/office/powerpoint/2010/main" val="882590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D82B9A0-20DF-617E-1BD8-08064C3BE8F1}"/>
            </a:ext>
          </a:extLst>
        </p:cNvPr>
        <p:cNvGrpSpPr/>
        <p:nvPr/>
      </p:nvGrpSpPr>
      <p:grpSpPr>
        <a:xfrm>
          <a:off x="0" y="0"/>
          <a:ext cx="0" cy="0"/>
          <a:chOff x="0" y="0"/>
          <a:chExt cx="0" cy="0"/>
        </a:xfrm>
      </p:grpSpPr>
    </p:spTree>
    <p:extLst>
      <p:ext uri="{BB962C8B-B14F-4D97-AF65-F5344CB8AC3E}">
        <p14:creationId xmlns:p14="http://schemas.microsoft.com/office/powerpoint/2010/main" val="633134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12056FF-5CD9-9C66-75BA-465041F6ECA0}"/>
            </a:ext>
          </a:extLst>
        </p:cNvPr>
        <p:cNvGrpSpPr/>
        <p:nvPr/>
      </p:nvGrpSpPr>
      <p:grpSpPr>
        <a:xfrm>
          <a:off x="0" y="0"/>
          <a:ext cx="0" cy="0"/>
          <a:chOff x="0" y="0"/>
          <a:chExt cx="0" cy="0"/>
        </a:xfrm>
      </p:grpSpPr>
    </p:spTree>
    <p:extLst>
      <p:ext uri="{BB962C8B-B14F-4D97-AF65-F5344CB8AC3E}">
        <p14:creationId xmlns:p14="http://schemas.microsoft.com/office/powerpoint/2010/main" val="2057205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E645A5F-810C-17DE-915C-995E899F31F8}"/>
            </a:ext>
          </a:extLst>
        </p:cNvPr>
        <p:cNvGrpSpPr/>
        <p:nvPr/>
      </p:nvGrpSpPr>
      <p:grpSpPr>
        <a:xfrm>
          <a:off x="0" y="0"/>
          <a:ext cx="0" cy="0"/>
          <a:chOff x="0" y="0"/>
          <a:chExt cx="0" cy="0"/>
        </a:xfrm>
      </p:grpSpPr>
    </p:spTree>
    <p:extLst>
      <p:ext uri="{BB962C8B-B14F-4D97-AF65-F5344CB8AC3E}">
        <p14:creationId xmlns:p14="http://schemas.microsoft.com/office/powerpoint/2010/main" val="3695923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4DFB8CA-000B-E24D-D49D-D7C55CD8F9CE}"/>
            </a:ext>
          </a:extLst>
        </p:cNvPr>
        <p:cNvGrpSpPr/>
        <p:nvPr/>
      </p:nvGrpSpPr>
      <p:grpSpPr>
        <a:xfrm>
          <a:off x="0" y="0"/>
          <a:ext cx="0" cy="0"/>
          <a:chOff x="0" y="0"/>
          <a:chExt cx="0" cy="0"/>
        </a:xfrm>
      </p:grpSpPr>
    </p:spTree>
    <p:extLst>
      <p:ext uri="{BB962C8B-B14F-4D97-AF65-F5344CB8AC3E}">
        <p14:creationId xmlns:p14="http://schemas.microsoft.com/office/powerpoint/2010/main" val="3862719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C3EAD7-973B-33B8-D8AE-22DF1F3C410A}"/>
            </a:ext>
          </a:extLst>
        </p:cNvPr>
        <p:cNvGrpSpPr/>
        <p:nvPr/>
      </p:nvGrpSpPr>
      <p:grpSpPr>
        <a:xfrm>
          <a:off x="0" y="0"/>
          <a:ext cx="0" cy="0"/>
          <a:chOff x="0" y="0"/>
          <a:chExt cx="0" cy="0"/>
        </a:xfrm>
      </p:grpSpPr>
    </p:spTree>
    <p:extLst>
      <p:ext uri="{BB962C8B-B14F-4D97-AF65-F5344CB8AC3E}">
        <p14:creationId xmlns:p14="http://schemas.microsoft.com/office/powerpoint/2010/main" val="504006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7879613-84F6-BEC7-A576-88F72FA30105}"/>
            </a:ext>
          </a:extLst>
        </p:cNvPr>
        <p:cNvGrpSpPr/>
        <p:nvPr/>
      </p:nvGrpSpPr>
      <p:grpSpPr>
        <a:xfrm>
          <a:off x="0" y="0"/>
          <a:ext cx="0" cy="0"/>
          <a:chOff x="0" y="0"/>
          <a:chExt cx="0" cy="0"/>
        </a:xfrm>
      </p:grpSpPr>
    </p:spTree>
    <p:extLst>
      <p:ext uri="{BB962C8B-B14F-4D97-AF65-F5344CB8AC3E}">
        <p14:creationId xmlns:p14="http://schemas.microsoft.com/office/powerpoint/2010/main" val="2309724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D45C9-B427-2AAB-3758-80562F266254}"/>
            </a:ext>
          </a:extLst>
        </p:cNvPr>
        <p:cNvGrpSpPr/>
        <p:nvPr/>
      </p:nvGrpSpPr>
      <p:grpSpPr>
        <a:xfrm>
          <a:off x="0" y="0"/>
          <a:ext cx="0" cy="0"/>
          <a:chOff x="0" y="0"/>
          <a:chExt cx="0" cy="0"/>
        </a:xfrm>
      </p:grpSpPr>
      <p:cxnSp>
        <p:nvCxnSpPr>
          <p:cNvPr id="7" name="Gerade Verbindung mit Pfeil 6">
            <a:extLst>
              <a:ext uri="{FF2B5EF4-FFF2-40B4-BE49-F238E27FC236}">
                <a16:creationId xmlns:a16="http://schemas.microsoft.com/office/drawing/2014/main" id="{93FE5985-C331-805C-6831-CF7D42D9A40B}"/>
              </a:ext>
            </a:extLst>
          </p:cNvPr>
          <p:cNvCxnSpPr>
            <a:cxnSpLocks noGrp="1" noRot="1" noMove="1" noResize="1" noEditPoints="1" noAdjustHandles="1" noChangeArrowheads="1" noChangeShapeType="1"/>
          </p:cNvCxnSpPr>
          <p:nvPr/>
        </p:nvCxnSpPr>
        <p:spPr>
          <a:xfrm>
            <a:off x="352424" y="5090673"/>
            <a:ext cx="11501305" cy="0"/>
          </a:xfrm>
          <a:prstGeom prst="straightConnector1">
            <a:avLst/>
          </a:prstGeom>
          <a:ln w="95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 name="Textplatzhalter 1">
            <a:extLst>
              <a:ext uri="{FF2B5EF4-FFF2-40B4-BE49-F238E27FC236}">
                <a16:creationId xmlns:a16="http://schemas.microsoft.com/office/drawing/2014/main" id="{185D7F84-CD1A-A507-67FD-B7F976DC78EE}"/>
              </a:ext>
            </a:extLst>
          </p:cNvPr>
          <p:cNvSpPr>
            <a:spLocks noGrp="1"/>
          </p:cNvSpPr>
          <p:nvPr>
            <p:ph type="body" sz="quarter" idx="13"/>
          </p:nvPr>
        </p:nvSpPr>
        <p:spPr/>
        <p:txBody>
          <a:bodyPr/>
          <a:lstStyle/>
          <a:p>
            <a:r>
              <a:rPr lang="de-DE" dirty="0"/>
              <a:t>Schalten Sie in den Präsentationsmodus: Alle SmartCharts sind bereits perfekt animiert</a:t>
            </a:r>
          </a:p>
        </p:txBody>
      </p:sp>
      <p:sp>
        <p:nvSpPr>
          <p:cNvPr id="3" name="Titel 2">
            <a:extLst>
              <a:ext uri="{FF2B5EF4-FFF2-40B4-BE49-F238E27FC236}">
                <a16:creationId xmlns:a16="http://schemas.microsoft.com/office/drawing/2014/main" id="{015C9FB0-C20E-BE95-82DC-847EAB4242C5}"/>
              </a:ext>
            </a:extLst>
          </p:cNvPr>
          <p:cNvSpPr>
            <a:spLocks noGrp="1"/>
          </p:cNvSpPr>
          <p:nvPr>
            <p:ph type="title"/>
          </p:nvPr>
        </p:nvSpPr>
        <p:spPr>
          <a:xfrm>
            <a:off x="334964" y="705066"/>
            <a:ext cx="11522074" cy="332399"/>
          </a:xfrm>
        </p:spPr>
        <p:txBody>
          <a:bodyPr/>
          <a:lstStyle/>
          <a:p>
            <a:r>
              <a:rPr lang="de-DE" dirty="0">
                <a:solidFill>
                  <a:schemeClr val="accent1"/>
                </a:solidFill>
              </a:rPr>
              <a:t>DEMO #3: Meilensteine in Roadmaps hinzufügen/entfernen</a:t>
            </a:r>
          </a:p>
        </p:txBody>
      </p:sp>
      <p:graphicFrame>
        <p:nvGraphicFramePr>
          <p:cNvPr id="8" name="Diagramm 7">
            <a:extLst>
              <a:ext uri="{FF2B5EF4-FFF2-40B4-BE49-F238E27FC236}">
                <a16:creationId xmlns:a16="http://schemas.microsoft.com/office/drawing/2014/main" id="{DA29ED37-50BC-929A-B5DC-779CD90DABA9}"/>
              </a:ext>
            </a:extLst>
          </p:cNvPr>
          <p:cNvGraphicFramePr/>
          <p:nvPr/>
        </p:nvGraphicFramePr>
        <p:xfrm>
          <a:off x="334961" y="1773237"/>
          <a:ext cx="11522074" cy="1931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m 4">
            <a:extLst>
              <a:ext uri="{FF2B5EF4-FFF2-40B4-BE49-F238E27FC236}">
                <a16:creationId xmlns:a16="http://schemas.microsoft.com/office/drawing/2014/main" id="{13F7BC14-BD3B-C961-20F0-53392EC1B03F}"/>
              </a:ext>
            </a:extLst>
          </p:cNvPr>
          <p:cNvGraphicFramePr/>
          <p:nvPr/>
        </p:nvGraphicFramePr>
        <p:xfrm>
          <a:off x="334958" y="1773237"/>
          <a:ext cx="11522077" cy="193198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m 9">
            <a:extLst>
              <a:ext uri="{FF2B5EF4-FFF2-40B4-BE49-F238E27FC236}">
                <a16:creationId xmlns:a16="http://schemas.microsoft.com/office/drawing/2014/main" id="{F0B0ED7B-C313-03AB-6912-9681F2D95247}"/>
              </a:ext>
            </a:extLst>
          </p:cNvPr>
          <p:cNvGraphicFramePr/>
          <p:nvPr/>
        </p:nvGraphicFramePr>
        <p:xfrm>
          <a:off x="334961" y="3813048"/>
          <a:ext cx="11518768" cy="256870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215180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25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graphicEl>
                                              <a:dgm id="{2E2399CD-4E90-4B29-B756-16E1162D75C7}"/>
                                            </p:graphicEl>
                                          </p:spTgt>
                                        </p:tgtEl>
                                        <p:attrNameLst>
                                          <p:attrName>style.visibility</p:attrName>
                                        </p:attrNameLst>
                                      </p:cBhvr>
                                      <p:to>
                                        <p:strVal val="visible"/>
                                      </p:to>
                                    </p:set>
                                    <p:animEffect transition="in" filter="fade">
                                      <p:cBhvr>
                                        <p:cTn id="12" dur="500"/>
                                        <p:tgtEl>
                                          <p:spTgt spid="10">
                                            <p:graphicEl>
                                              <a:dgm id="{2E2399CD-4E90-4B29-B756-16E1162D75C7}"/>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graphicEl>
                                              <a:dgm id="{78347C59-1572-4200-97A2-F3A80C77B55F}"/>
                                            </p:graphicEl>
                                          </p:spTgt>
                                        </p:tgtEl>
                                        <p:attrNameLst>
                                          <p:attrName>style.visibility</p:attrName>
                                        </p:attrNameLst>
                                      </p:cBhvr>
                                      <p:to>
                                        <p:strVal val="visible"/>
                                      </p:to>
                                    </p:set>
                                    <p:animEffect transition="in" filter="fade">
                                      <p:cBhvr>
                                        <p:cTn id="15" dur="500"/>
                                        <p:tgtEl>
                                          <p:spTgt spid="10">
                                            <p:graphicEl>
                                              <a:dgm id="{78347C59-1572-4200-97A2-F3A80C77B55F}"/>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graphicEl>
                                              <a:dgm id="{EE258199-9E77-494A-84B4-EDC20D0042FB}"/>
                                            </p:graphicEl>
                                          </p:spTgt>
                                        </p:tgtEl>
                                        <p:attrNameLst>
                                          <p:attrName>style.visibility</p:attrName>
                                        </p:attrNameLst>
                                      </p:cBhvr>
                                      <p:to>
                                        <p:strVal val="visible"/>
                                      </p:to>
                                    </p:set>
                                    <p:animEffect transition="in" filter="fade">
                                      <p:cBhvr>
                                        <p:cTn id="20" dur="500"/>
                                        <p:tgtEl>
                                          <p:spTgt spid="10">
                                            <p:graphicEl>
                                              <a:dgm id="{EE258199-9E77-494A-84B4-EDC20D0042FB}"/>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graphicEl>
                                              <a:dgm id="{CFB812A6-F800-41D2-9E52-18CB19886CDB}"/>
                                            </p:graphicEl>
                                          </p:spTgt>
                                        </p:tgtEl>
                                        <p:attrNameLst>
                                          <p:attrName>style.visibility</p:attrName>
                                        </p:attrNameLst>
                                      </p:cBhvr>
                                      <p:to>
                                        <p:strVal val="visible"/>
                                      </p:to>
                                    </p:set>
                                    <p:animEffect transition="in" filter="fade">
                                      <p:cBhvr>
                                        <p:cTn id="23" dur="500"/>
                                        <p:tgtEl>
                                          <p:spTgt spid="10">
                                            <p:graphicEl>
                                              <a:dgm id="{CFB812A6-F800-41D2-9E52-18CB19886CDB}"/>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graphicEl>
                                              <a:dgm id="{7D1623AF-466C-436B-B397-7ECD02C5EC3A}"/>
                                            </p:graphicEl>
                                          </p:spTgt>
                                        </p:tgtEl>
                                        <p:attrNameLst>
                                          <p:attrName>style.visibility</p:attrName>
                                        </p:attrNameLst>
                                      </p:cBhvr>
                                      <p:to>
                                        <p:strVal val="visible"/>
                                      </p:to>
                                    </p:set>
                                    <p:animEffect transition="in" filter="fade">
                                      <p:cBhvr>
                                        <p:cTn id="28" dur="500"/>
                                        <p:tgtEl>
                                          <p:spTgt spid="10">
                                            <p:graphicEl>
                                              <a:dgm id="{7D1623AF-466C-436B-B397-7ECD02C5EC3A}"/>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0">
                                            <p:graphicEl>
                                              <a:dgm id="{F15F765F-F1A9-45EC-9244-06D6F0F1408F}"/>
                                            </p:graphicEl>
                                          </p:spTgt>
                                        </p:tgtEl>
                                        <p:attrNameLst>
                                          <p:attrName>style.visibility</p:attrName>
                                        </p:attrNameLst>
                                      </p:cBhvr>
                                      <p:to>
                                        <p:strVal val="visible"/>
                                      </p:to>
                                    </p:set>
                                    <p:animEffect transition="in" filter="fade">
                                      <p:cBhvr>
                                        <p:cTn id="31" dur="500"/>
                                        <p:tgtEl>
                                          <p:spTgt spid="10">
                                            <p:graphicEl>
                                              <a:dgm id="{F15F765F-F1A9-45EC-9244-06D6F0F1408F}"/>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graphicEl>
                                              <a:dgm id="{F0E973C6-F59F-4957-985A-6E0ED4E1D94F}"/>
                                            </p:graphicEl>
                                          </p:spTgt>
                                        </p:tgtEl>
                                        <p:attrNameLst>
                                          <p:attrName>style.visibility</p:attrName>
                                        </p:attrNameLst>
                                      </p:cBhvr>
                                      <p:to>
                                        <p:strVal val="visible"/>
                                      </p:to>
                                    </p:set>
                                    <p:animEffect transition="in" filter="fade">
                                      <p:cBhvr>
                                        <p:cTn id="36" dur="500"/>
                                        <p:tgtEl>
                                          <p:spTgt spid="10">
                                            <p:graphicEl>
                                              <a:dgm id="{F0E973C6-F59F-4957-985A-6E0ED4E1D94F}"/>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0">
                                            <p:graphicEl>
                                              <a:dgm id="{3301393D-F578-4BB2-842A-36DE288EF145}"/>
                                            </p:graphicEl>
                                          </p:spTgt>
                                        </p:tgtEl>
                                        <p:attrNameLst>
                                          <p:attrName>style.visibility</p:attrName>
                                        </p:attrNameLst>
                                      </p:cBhvr>
                                      <p:to>
                                        <p:strVal val="visible"/>
                                      </p:to>
                                    </p:set>
                                    <p:animEffect transition="in" filter="fade">
                                      <p:cBhvr>
                                        <p:cTn id="39" dur="500"/>
                                        <p:tgtEl>
                                          <p:spTgt spid="10">
                                            <p:graphicEl>
                                              <a:dgm id="{3301393D-F578-4BB2-842A-36DE288EF145}"/>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0">
                                            <p:graphicEl>
                                              <a:dgm id="{AEDD1F91-D3D4-4CC7-8BE9-88D83B70646C}"/>
                                            </p:graphicEl>
                                          </p:spTgt>
                                        </p:tgtEl>
                                        <p:attrNameLst>
                                          <p:attrName>style.visibility</p:attrName>
                                        </p:attrNameLst>
                                      </p:cBhvr>
                                      <p:to>
                                        <p:strVal val="visible"/>
                                      </p:to>
                                    </p:set>
                                    <p:animEffect transition="in" filter="fade">
                                      <p:cBhvr>
                                        <p:cTn id="44" dur="500"/>
                                        <p:tgtEl>
                                          <p:spTgt spid="10">
                                            <p:graphicEl>
                                              <a:dgm id="{AEDD1F91-D3D4-4CC7-8BE9-88D83B70646C}"/>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0">
                                            <p:graphicEl>
                                              <a:dgm id="{E098B871-A1B7-4BA5-826E-6BD56FB28BDE}"/>
                                            </p:graphicEl>
                                          </p:spTgt>
                                        </p:tgtEl>
                                        <p:attrNameLst>
                                          <p:attrName>style.visibility</p:attrName>
                                        </p:attrNameLst>
                                      </p:cBhvr>
                                      <p:to>
                                        <p:strVal val="visible"/>
                                      </p:to>
                                    </p:set>
                                    <p:animEffect transition="in" filter="fade">
                                      <p:cBhvr>
                                        <p:cTn id="47" dur="500"/>
                                        <p:tgtEl>
                                          <p:spTgt spid="10">
                                            <p:graphicEl>
                                              <a:dgm id="{E098B871-A1B7-4BA5-826E-6BD56FB28BD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uiExpand="1">
        <p:bldSub>
          <a:bldDgm bld="one"/>
        </p:bldSub>
      </p:bldGraphic>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AC3A381-B567-F046-E843-728363A442B9}"/>
            </a:ext>
          </a:extLst>
        </p:cNvPr>
        <p:cNvGrpSpPr/>
        <p:nvPr/>
      </p:nvGrpSpPr>
      <p:grpSpPr>
        <a:xfrm>
          <a:off x="0" y="0"/>
          <a:ext cx="0" cy="0"/>
          <a:chOff x="0" y="0"/>
          <a:chExt cx="0" cy="0"/>
        </a:xfrm>
      </p:grpSpPr>
    </p:spTree>
    <p:extLst>
      <p:ext uri="{BB962C8B-B14F-4D97-AF65-F5344CB8AC3E}">
        <p14:creationId xmlns:p14="http://schemas.microsoft.com/office/powerpoint/2010/main" val="1977474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BBD6706-DB95-8F4C-3E7E-F9C79588F79E}"/>
            </a:ext>
          </a:extLst>
        </p:cNvPr>
        <p:cNvGrpSpPr/>
        <p:nvPr/>
      </p:nvGrpSpPr>
      <p:grpSpPr>
        <a:xfrm>
          <a:off x="0" y="0"/>
          <a:ext cx="0" cy="0"/>
          <a:chOff x="0" y="0"/>
          <a:chExt cx="0" cy="0"/>
        </a:xfrm>
      </p:grpSpPr>
    </p:spTree>
    <p:extLst>
      <p:ext uri="{BB962C8B-B14F-4D97-AF65-F5344CB8AC3E}">
        <p14:creationId xmlns:p14="http://schemas.microsoft.com/office/powerpoint/2010/main" val="536463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4CFA0FA-5404-DAC6-2C3B-73A588F86456}"/>
            </a:ext>
          </a:extLst>
        </p:cNvPr>
        <p:cNvGrpSpPr/>
        <p:nvPr/>
      </p:nvGrpSpPr>
      <p:grpSpPr>
        <a:xfrm>
          <a:off x="0" y="0"/>
          <a:ext cx="0" cy="0"/>
          <a:chOff x="0" y="0"/>
          <a:chExt cx="0" cy="0"/>
        </a:xfrm>
      </p:grpSpPr>
    </p:spTree>
    <p:extLst>
      <p:ext uri="{BB962C8B-B14F-4D97-AF65-F5344CB8AC3E}">
        <p14:creationId xmlns:p14="http://schemas.microsoft.com/office/powerpoint/2010/main" val="582356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A956E47-008A-BB8C-CB6D-383417EEE592}"/>
            </a:ext>
          </a:extLst>
        </p:cNvPr>
        <p:cNvGrpSpPr/>
        <p:nvPr/>
      </p:nvGrpSpPr>
      <p:grpSpPr>
        <a:xfrm>
          <a:off x="0" y="0"/>
          <a:ext cx="0" cy="0"/>
          <a:chOff x="0" y="0"/>
          <a:chExt cx="0" cy="0"/>
        </a:xfrm>
      </p:grpSpPr>
    </p:spTree>
    <p:extLst>
      <p:ext uri="{BB962C8B-B14F-4D97-AF65-F5344CB8AC3E}">
        <p14:creationId xmlns:p14="http://schemas.microsoft.com/office/powerpoint/2010/main" val="2384757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9256562-498C-4146-419D-C96D2451EDA7}"/>
            </a:ext>
          </a:extLst>
        </p:cNvPr>
        <p:cNvGrpSpPr/>
        <p:nvPr/>
      </p:nvGrpSpPr>
      <p:grpSpPr>
        <a:xfrm>
          <a:off x="0" y="0"/>
          <a:ext cx="0" cy="0"/>
          <a:chOff x="0" y="0"/>
          <a:chExt cx="0" cy="0"/>
        </a:xfrm>
      </p:grpSpPr>
    </p:spTree>
    <p:extLst>
      <p:ext uri="{BB962C8B-B14F-4D97-AF65-F5344CB8AC3E}">
        <p14:creationId xmlns:p14="http://schemas.microsoft.com/office/powerpoint/2010/main" val="4092662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F9A23D-AE7A-5988-E83B-23E56DB297F2}"/>
            </a:ext>
          </a:extLst>
        </p:cNvPr>
        <p:cNvGrpSpPr/>
        <p:nvPr/>
      </p:nvGrpSpPr>
      <p:grpSpPr>
        <a:xfrm>
          <a:off x="0" y="0"/>
          <a:ext cx="0" cy="0"/>
          <a:chOff x="0" y="0"/>
          <a:chExt cx="0" cy="0"/>
        </a:xfrm>
      </p:grpSpPr>
    </p:spTree>
    <p:extLst>
      <p:ext uri="{BB962C8B-B14F-4D97-AF65-F5344CB8AC3E}">
        <p14:creationId xmlns:p14="http://schemas.microsoft.com/office/powerpoint/2010/main" val="524627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C8A5D37-0B79-674B-B1E3-B82831E49B2F}"/>
            </a:ext>
          </a:extLst>
        </p:cNvPr>
        <p:cNvGrpSpPr/>
        <p:nvPr/>
      </p:nvGrpSpPr>
      <p:grpSpPr>
        <a:xfrm>
          <a:off x="0" y="0"/>
          <a:ext cx="0" cy="0"/>
          <a:chOff x="0" y="0"/>
          <a:chExt cx="0" cy="0"/>
        </a:xfrm>
      </p:grpSpPr>
    </p:spTree>
    <p:extLst>
      <p:ext uri="{BB962C8B-B14F-4D97-AF65-F5344CB8AC3E}">
        <p14:creationId xmlns:p14="http://schemas.microsoft.com/office/powerpoint/2010/main" val="2219605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F0E188C-E25A-85A2-D5FA-53D6A31D0C87}"/>
            </a:ext>
          </a:extLst>
        </p:cNvPr>
        <p:cNvGrpSpPr/>
        <p:nvPr/>
      </p:nvGrpSpPr>
      <p:grpSpPr>
        <a:xfrm>
          <a:off x="0" y="0"/>
          <a:ext cx="0" cy="0"/>
          <a:chOff x="0" y="0"/>
          <a:chExt cx="0" cy="0"/>
        </a:xfrm>
      </p:grpSpPr>
    </p:spTree>
    <p:extLst>
      <p:ext uri="{BB962C8B-B14F-4D97-AF65-F5344CB8AC3E}">
        <p14:creationId xmlns:p14="http://schemas.microsoft.com/office/powerpoint/2010/main" val="3768530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CDB66FC-23DE-E4E5-BB7C-173D4BE0FD8B}"/>
            </a:ext>
          </a:extLst>
        </p:cNvPr>
        <p:cNvGrpSpPr/>
        <p:nvPr/>
      </p:nvGrpSpPr>
      <p:grpSpPr>
        <a:xfrm>
          <a:off x="0" y="0"/>
          <a:ext cx="0" cy="0"/>
          <a:chOff x="0" y="0"/>
          <a:chExt cx="0" cy="0"/>
        </a:xfrm>
      </p:grpSpPr>
    </p:spTree>
    <p:extLst>
      <p:ext uri="{BB962C8B-B14F-4D97-AF65-F5344CB8AC3E}">
        <p14:creationId xmlns:p14="http://schemas.microsoft.com/office/powerpoint/2010/main" val="137789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AFD75B2-C3BD-B9E9-9C03-3D514041EB56}"/>
            </a:ext>
          </a:extLst>
        </p:cNvPr>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631376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2951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C2B8A77-CFC6-1AA0-7728-5CE232DBB446}"/>
            </a:ext>
          </a:extLst>
        </p:cNvPr>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117021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8C06344-869B-F9C5-B2E6-C7CE4F4DD34B}"/>
            </a:ext>
          </a:extLst>
        </p:cNvPr>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605075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1BCECC5-6B5D-90CF-C318-B8FA658F1FA6}"/>
            </a:ext>
          </a:extLst>
        </p:cNvPr>
        <p:cNvGrpSpPr/>
        <p:nvPr/>
      </p:nvGrpSpPr>
      <p:grpSpPr>
        <a:xfrm>
          <a:off x="0" y="0"/>
          <a:ext cx="0" cy="0"/>
          <a:chOff x="0" y="0"/>
          <a:chExt cx="0" cy="0"/>
        </a:xfrm>
      </p:grpSpPr>
    </p:spTree>
    <p:extLst>
      <p:ext uri="{BB962C8B-B14F-4D97-AF65-F5344CB8AC3E}">
        <p14:creationId xmlns:p14="http://schemas.microsoft.com/office/powerpoint/2010/main" val="4276749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66179B0-40F1-5B57-E387-719FCCEED50C}"/>
            </a:ext>
          </a:extLst>
        </p:cNvPr>
        <p:cNvGrpSpPr/>
        <p:nvPr/>
      </p:nvGrpSpPr>
      <p:grpSpPr>
        <a:xfrm>
          <a:off x="0" y="0"/>
          <a:ext cx="0" cy="0"/>
          <a:chOff x="0" y="0"/>
          <a:chExt cx="0" cy="0"/>
        </a:xfrm>
      </p:grpSpPr>
    </p:spTree>
    <p:extLst>
      <p:ext uri="{BB962C8B-B14F-4D97-AF65-F5344CB8AC3E}">
        <p14:creationId xmlns:p14="http://schemas.microsoft.com/office/powerpoint/2010/main" val="1927673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753DBC2-3604-D3DF-A5D0-D39392493B74}"/>
            </a:ext>
          </a:extLst>
        </p:cNvPr>
        <p:cNvGrpSpPr/>
        <p:nvPr/>
      </p:nvGrpSpPr>
      <p:grpSpPr>
        <a:xfrm>
          <a:off x="0" y="0"/>
          <a:ext cx="0" cy="0"/>
          <a:chOff x="0" y="0"/>
          <a:chExt cx="0" cy="0"/>
        </a:xfrm>
      </p:grpSpPr>
    </p:spTree>
    <p:extLst>
      <p:ext uri="{BB962C8B-B14F-4D97-AF65-F5344CB8AC3E}">
        <p14:creationId xmlns:p14="http://schemas.microsoft.com/office/powerpoint/2010/main" val="1038524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F672D78-AA17-49AC-A763-651ADAA091D1}"/>
            </a:ext>
          </a:extLst>
        </p:cNvPr>
        <p:cNvGrpSpPr/>
        <p:nvPr/>
      </p:nvGrpSpPr>
      <p:grpSpPr>
        <a:xfrm>
          <a:off x="0" y="0"/>
          <a:ext cx="0" cy="0"/>
          <a:chOff x="0" y="0"/>
          <a:chExt cx="0" cy="0"/>
        </a:xfrm>
      </p:grpSpPr>
    </p:spTree>
    <p:extLst>
      <p:ext uri="{BB962C8B-B14F-4D97-AF65-F5344CB8AC3E}">
        <p14:creationId xmlns:p14="http://schemas.microsoft.com/office/powerpoint/2010/main" val="17791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0FD95A8-FD5D-469F-5092-86F2634D3195}"/>
            </a:ext>
          </a:extLst>
        </p:cNvPr>
        <p:cNvGrpSpPr/>
        <p:nvPr/>
      </p:nvGrpSpPr>
      <p:grpSpPr>
        <a:xfrm>
          <a:off x="0" y="0"/>
          <a:ext cx="0" cy="0"/>
          <a:chOff x="0" y="0"/>
          <a:chExt cx="0" cy="0"/>
        </a:xfrm>
      </p:grpSpPr>
    </p:spTree>
    <p:extLst>
      <p:ext uri="{BB962C8B-B14F-4D97-AF65-F5344CB8AC3E}">
        <p14:creationId xmlns:p14="http://schemas.microsoft.com/office/powerpoint/2010/main" val="976882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7A35C1F-33ED-DCA4-86C6-F0C6A47D1674}"/>
            </a:ext>
          </a:extLst>
        </p:cNvPr>
        <p:cNvGrpSpPr/>
        <p:nvPr/>
      </p:nvGrpSpPr>
      <p:grpSpPr>
        <a:xfrm>
          <a:off x="0" y="0"/>
          <a:ext cx="0" cy="0"/>
          <a:chOff x="0" y="0"/>
          <a:chExt cx="0" cy="0"/>
        </a:xfrm>
      </p:grpSpPr>
    </p:spTree>
    <p:extLst>
      <p:ext uri="{BB962C8B-B14F-4D97-AF65-F5344CB8AC3E}">
        <p14:creationId xmlns:p14="http://schemas.microsoft.com/office/powerpoint/2010/main" val="1724664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B6C534E-95DC-338C-BF09-C77430232065}"/>
            </a:ext>
          </a:extLst>
        </p:cNvPr>
        <p:cNvGrpSpPr/>
        <p:nvPr/>
      </p:nvGrpSpPr>
      <p:grpSpPr>
        <a:xfrm>
          <a:off x="0" y="0"/>
          <a:ext cx="0" cy="0"/>
          <a:chOff x="0" y="0"/>
          <a:chExt cx="0" cy="0"/>
        </a:xfrm>
      </p:grpSpPr>
    </p:spTree>
    <p:extLst>
      <p:ext uri="{BB962C8B-B14F-4D97-AF65-F5344CB8AC3E}">
        <p14:creationId xmlns:p14="http://schemas.microsoft.com/office/powerpoint/2010/main" val="2672968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2645744-8B1D-9220-24B3-2101CF237921}"/>
            </a:ext>
          </a:extLst>
        </p:cNvPr>
        <p:cNvGrpSpPr/>
        <p:nvPr/>
      </p:nvGrpSpPr>
      <p:grpSpPr>
        <a:xfrm>
          <a:off x="0" y="0"/>
          <a:ext cx="0" cy="0"/>
          <a:chOff x="0" y="0"/>
          <a:chExt cx="0" cy="0"/>
        </a:xfrm>
      </p:grpSpPr>
    </p:spTree>
    <p:extLst>
      <p:ext uri="{BB962C8B-B14F-4D97-AF65-F5344CB8AC3E}">
        <p14:creationId xmlns:p14="http://schemas.microsoft.com/office/powerpoint/2010/main" val="3648101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4C01DE5-F6A9-5227-3A2B-CBD38A94E78A}"/>
            </a:ext>
          </a:extLst>
        </p:cNvPr>
        <p:cNvGrpSpPr/>
        <p:nvPr/>
      </p:nvGrpSpPr>
      <p:grpSpPr>
        <a:xfrm>
          <a:off x="0" y="0"/>
          <a:ext cx="0" cy="0"/>
          <a:chOff x="0" y="0"/>
          <a:chExt cx="0" cy="0"/>
        </a:xfrm>
      </p:grpSpPr>
    </p:spTree>
    <p:extLst>
      <p:ext uri="{BB962C8B-B14F-4D97-AF65-F5344CB8AC3E}">
        <p14:creationId xmlns:p14="http://schemas.microsoft.com/office/powerpoint/2010/main" val="2696023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2D60B92-DD6A-7791-2A11-CDAB86F4B3E6}"/>
            </a:ext>
          </a:extLst>
        </p:cNvPr>
        <p:cNvGrpSpPr/>
        <p:nvPr/>
      </p:nvGrpSpPr>
      <p:grpSpPr>
        <a:xfrm>
          <a:off x="0" y="0"/>
          <a:ext cx="0" cy="0"/>
          <a:chOff x="0" y="0"/>
          <a:chExt cx="0" cy="0"/>
        </a:xfrm>
      </p:grpSpPr>
    </p:spTree>
    <p:extLst>
      <p:ext uri="{BB962C8B-B14F-4D97-AF65-F5344CB8AC3E}">
        <p14:creationId xmlns:p14="http://schemas.microsoft.com/office/powerpoint/2010/main" val="4121957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4BDB4C6-1D72-4641-9C93-0BBD344D0903}"/>
            </a:ext>
          </a:extLst>
        </p:cNvPr>
        <p:cNvGrpSpPr/>
        <p:nvPr/>
      </p:nvGrpSpPr>
      <p:grpSpPr>
        <a:xfrm>
          <a:off x="0" y="0"/>
          <a:ext cx="0" cy="0"/>
          <a:chOff x="0" y="0"/>
          <a:chExt cx="0" cy="0"/>
        </a:xfrm>
      </p:grpSpPr>
    </p:spTree>
    <p:extLst>
      <p:ext uri="{BB962C8B-B14F-4D97-AF65-F5344CB8AC3E}">
        <p14:creationId xmlns:p14="http://schemas.microsoft.com/office/powerpoint/2010/main" val="1696830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7611ECB-9029-5482-6A8D-C7B5780CAD47}"/>
            </a:ext>
          </a:extLst>
        </p:cNvPr>
        <p:cNvGrpSpPr/>
        <p:nvPr/>
      </p:nvGrpSpPr>
      <p:grpSpPr>
        <a:xfrm>
          <a:off x="0" y="0"/>
          <a:ext cx="0" cy="0"/>
          <a:chOff x="0" y="0"/>
          <a:chExt cx="0" cy="0"/>
        </a:xfrm>
      </p:grpSpPr>
    </p:spTree>
    <p:extLst>
      <p:ext uri="{BB962C8B-B14F-4D97-AF65-F5344CB8AC3E}">
        <p14:creationId xmlns:p14="http://schemas.microsoft.com/office/powerpoint/2010/main" val="4128349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7E4B252-8BAA-6225-77C1-04146219B0F7}"/>
            </a:ext>
          </a:extLst>
        </p:cNvPr>
        <p:cNvGrpSpPr/>
        <p:nvPr/>
      </p:nvGrpSpPr>
      <p:grpSpPr>
        <a:xfrm>
          <a:off x="0" y="0"/>
          <a:ext cx="0" cy="0"/>
          <a:chOff x="0" y="0"/>
          <a:chExt cx="0" cy="0"/>
        </a:xfrm>
      </p:grpSpPr>
    </p:spTree>
    <p:extLst>
      <p:ext uri="{BB962C8B-B14F-4D97-AF65-F5344CB8AC3E}">
        <p14:creationId xmlns:p14="http://schemas.microsoft.com/office/powerpoint/2010/main" val="87390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6C22E73-D13F-E43B-B921-96A450C4DCDA}"/>
            </a:ext>
          </a:extLst>
        </p:cNvPr>
        <p:cNvGrpSpPr/>
        <p:nvPr/>
      </p:nvGrpSpPr>
      <p:grpSpPr>
        <a:xfrm>
          <a:off x="0" y="0"/>
          <a:ext cx="0" cy="0"/>
          <a:chOff x="0" y="0"/>
          <a:chExt cx="0" cy="0"/>
        </a:xfrm>
      </p:grpSpPr>
    </p:spTree>
    <p:extLst>
      <p:ext uri="{BB962C8B-B14F-4D97-AF65-F5344CB8AC3E}">
        <p14:creationId xmlns:p14="http://schemas.microsoft.com/office/powerpoint/2010/main" val="1216208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AF0B678-8414-3F9E-05A6-76C46494E151}"/>
            </a:ext>
          </a:extLst>
        </p:cNvPr>
        <p:cNvGrpSpPr/>
        <p:nvPr/>
      </p:nvGrpSpPr>
      <p:grpSpPr>
        <a:xfrm>
          <a:off x="0" y="0"/>
          <a:ext cx="0" cy="0"/>
          <a:chOff x="0" y="0"/>
          <a:chExt cx="0" cy="0"/>
        </a:xfrm>
      </p:grpSpPr>
    </p:spTree>
    <p:extLst>
      <p:ext uri="{BB962C8B-B14F-4D97-AF65-F5344CB8AC3E}">
        <p14:creationId xmlns:p14="http://schemas.microsoft.com/office/powerpoint/2010/main" val="4183770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F2646DE-10AD-9FF6-7348-D113856CE5E8}"/>
            </a:ext>
          </a:extLst>
        </p:cNvPr>
        <p:cNvGrpSpPr/>
        <p:nvPr/>
      </p:nvGrpSpPr>
      <p:grpSpPr>
        <a:xfrm>
          <a:off x="0" y="0"/>
          <a:ext cx="0" cy="0"/>
          <a:chOff x="0" y="0"/>
          <a:chExt cx="0" cy="0"/>
        </a:xfrm>
      </p:grpSpPr>
    </p:spTree>
    <p:extLst>
      <p:ext uri="{BB962C8B-B14F-4D97-AF65-F5344CB8AC3E}">
        <p14:creationId xmlns:p14="http://schemas.microsoft.com/office/powerpoint/2010/main" val="2337003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639BDD1-E927-DF1D-8571-D9F041C6A84C}"/>
            </a:ext>
          </a:extLst>
        </p:cNvPr>
        <p:cNvGrpSpPr/>
        <p:nvPr/>
      </p:nvGrpSpPr>
      <p:grpSpPr>
        <a:xfrm>
          <a:off x="0" y="0"/>
          <a:ext cx="0" cy="0"/>
          <a:chOff x="0" y="0"/>
          <a:chExt cx="0" cy="0"/>
        </a:xfrm>
      </p:grpSpPr>
    </p:spTree>
    <p:extLst>
      <p:ext uri="{BB962C8B-B14F-4D97-AF65-F5344CB8AC3E}">
        <p14:creationId xmlns:p14="http://schemas.microsoft.com/office/powerpoint/2010/main" val="2539146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6AD6527-6DEA-D14A-425F-074E340ACE21}"/>
            </a:ext>
          </a:extLst>
        </p:cNvPr>
        <p:cNvGrpSpPr/>
        <p:nvPr/>
      </p:nvGrpSpPr>
      <p:grpSpPr>
        <a:xfrm>
          <a:off x="0" y="0"/>
          <a:ext cx="0" cy="0"/>
          <a:chOff x="0" y="0"/>
          <a:chExt cx="0" cy="0"/>
        </a:xfrm>
      </p:grpSpPr>
    </p:spTree>
    <p:extLst>
      <p:ext uri="{BB962C8B-B14F-4D97-AF65-F5344CB8AC3E}">
        <p14:creationId xmlns:p14="http://schemas.microsoft.com/office/powerpoint/2010/main" val="50103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2B92397-C6C5-559C-6D82-A0964073EC2C}"/>
            </a:ext>
          </a:extLst>
        </p:cNvPr>
        <p:cNvGrpSpPr/>
        <p:nvPr/>
      </p:nvGrpSpPr>
      <p:grpSpPr>
        <a:xfrm>
          <a:off x="0" y="0"/>
          <a:ext cx="0" cy="0"/>
          <a:chOff x="0" y="0"/>
          <a:chExt cx="0" cy="0"/>
        </a:xfrm>
      </p:grpSpPr>
    </p:spTree>
    <p:extLst>
      <p:ext uri="{BB962C8B-B14F-4D97-AF65-F5344CB8AC3E}">
        <p14:creationId xmlns:p14="http://schemas.microsoft.com/office/powerpoint/2010/main" val="2818980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679E9EC-97EE-DCD7-4D2E-E681C4CB9E10}"/>
            </a:ext>
          </a:extLst>
        </p:cNvPr>
        <p:cNvGrpSpPr/>
        <p:nvPr/>
      </p:nvGrpSpPr>
      <p:grpSpPr>
        <a:xfrm>
          <a:off x="0" y="0"/>
          <a:ext cx="0" cy="0"/>
          <a:chOff x="0" y="0"/>
          <a:chExt cx="0" cy="0"/>
        </a:xfrm>
      </p:grpSpPr>
    </p:spTree>
    <p:extLst>
      <p:ext uri="{BB962C8B-B14F-4D97-AF65-F5344CB8AC3E}">
        <p14:creationId xmlns:p14="http://schemas.microsoft.com/office/powerpoint/2010/main" val="3681677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20CE78F-CBCB-0660-3300-350FED6C1EA5}"/>
            </a:ext>
          </a:extLst>
        </p:cNvPr>
        <p:cNvGrpSpPr/>
        <p:nvPr/>
      </p:nvGrpSpPr>
      <p:grpSpPr>
        <a:xfrm>
          <a:off x="0" y="0"/>
          <a:ext cx="0" cy="0"/>
          <a:chOff x="0" y="0"/>
          <a:chExt cx="0" cy="0"/>
        </a:xfrm>
      </p:grpSpPr>
    </p:spTree>
    <p:extLst>
      <p:ext uri="{BB962C8B-B14F-4D97-AF65-F5344CB8AC3E}">
        <p14:creationId xmlns:p14="http://schemas.microsoft.com/office/powerpoint/2010/main" val="2666559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00942E5-56F3-FC2E-0E87-3F525841FB5C}"/>
            </a:ext>
          </a:extLst>
        </p:cNvPr>
        <p:cNvGrpSpPr/>
        <p:nvPr/>
      </p:nvGrpSpPr>
      <p:grpSpPr>
        <a:xfrm>
          <a:off x="0" y="0"/>
          <a:ext cx="0" cy="0"/>
          <a:chOff x="0" y="0"/>
          <a:chExt cx="0" cy="0"/>
        </a:xfrm>
      </p:grpSpPr>
    </p:spTree>
    <p:extLst>
      <p:ext uri="{BB962C8B-B14F-4D97-AF65-F5344CB8AC3E}">
        <p14:creationId xmlns:p14="http://schemas.microsoft.com/office/powerpoint/2010/main" val="1191995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A28E126-4CC0-2F92-7B03-27FCE03BAC3B}"/>
            </a:ext>
          </a:extLst>
        </p:cNvPr>
        <p:cNvGrpSpPr/>
        <p:nvPr/>
      </p:nvGrpSpPr>
      <p:grpSpPr>
        <a:xfrm>
          <a:off x="0" y="0"/>
          <a:ext cx="0" cy="0"/>
          <a:chOff x="0" y="0"/>
          <a:chExt cx="0" cy="0"/>
        </a:xfrm>
      </p:grpSpPr>
    </p:spTree>
    <p:extLst>
      <p:ext uri="{BB962C8B-B14F-4D97-AF65-F5344CB8AC3E}">
        <p14:creationId xmlns:p14="http://schemas.microsoft.com/office/powerpoint/2010/main" val="390014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E57027E-A97F-1CED-4781-8C6E8155923E}"/>
            </a:ext>
          </a:extLst>
        </p:cNvPr>
        <p:cNvGrpSpPr/>
        <p:nvPr/>
      </p:nvGrpSpPr>
      <p:grpSpPr>
        <a:xfrm>
          <a:off x="0" y="0"/>
          <a:ext cx="0" cy="0"/>
          <a:chOff x="0" y="0"/>
          <a:chExt cx="0" cy="0"/>
        </a:xfrm>
      </p:grpSpPr>
    </p:spTree>
    <p:extLst>
      <p:ext uri="{BB962C8B-B14F-4D97-AF65-F5344CB8AC3E}">
        <p14:creationId xmlns:p14="http://schemas.microsoft.com/office/powerpoint/2010/main" val="2171138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15D0333-89DD-8140-7605-D3444AEE8D9F}"/>
            </a:ext>
          </a:extLst>
        </p:cNvPr>
        <p:cNvGrpSpPr/>
        <p:nvPr/>
      </p:nvGrpSpPr>
      <p:grpSpPr>
        <a:xfrm>
          <a:off x="0" y="0"/>
          <a:ext cx="0" cy="0"/>
          <a:chOff x="0" y="0"/>
          <a:chExt cx="0" cy="0"/>
        </a:xfrm>
      </p:grpSpPr>
    </p:spTree>
    <p:extLst>
      <p:ext uri="{BB962C8B-B14F-4D97-AF65-F5344CB8AC3E}">
        <p14:creationId xmlns:p14="http://schemas.microsoft.com/office/powerpoint/2010/main" val="338757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6046B73-FBE9-A0C3-68D9-758E6C4D074E}"/>
            </a:ext>
          </a:extLst>
        </p:cNvPr>
        <p:cNvGrpSpPr/>
        <p:nvPr/>
      </p:nvGrpSpPr>
      <p:grpSpPr>
        <a:xfrm>
          <a:off x="0" y="0"/>
          <a:ext cx="0" cy="0"/>
          <a:chOff x="0" y="0"/>
          <a:chExt cx="0" cy="0"/>
        </a:xfrm>
      </p:grpSpPr>
    </p:spTree>
    <p:extLst>
      <p:ext uri="{BB962C8B-B14F-4D97-AF65-F5344CB8AC3E}">
        <p14:creationId xmlns:p14="http://schemas.microsoft.com/office/powerpoint/2010/main" val="4161371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4157691-943F-5B5A-1A66-DFDFDDE33F1F}"/>
            </a:ext>
          </a:extLst>
        </p:cNvPr>
        <p:cNvGrpSpPr/>
        <p:nvPr/>
      </p:nvGrpSpPr>
      <p:grpSpPr>
        <a:xfrm>
          <a:off x="0" y="0"/>
          <a:ext cx="0" cy="0"/>
          <a:chOff x="0" y="0"/>
          <a:chExt cx="0" cy="0"/>
        </a:xfrm>
      </p:grpSpPr>
    </p:spTree>
    <p:extLst>
      <p:ext uri="{BB962C8B-B14F-4D97-AF65-F5344CB8AC3E}">
        <p14:creationId xmlns:p14="http://schemas.microsoft.com/office/powerpoint/2010/main" val="1811512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12D402-D5D1-F200-7B8D-17971D63D043}"/>
            </a:ext>
          </a:extLst>
        </p:cNvPr>
        <p:cNvGrpSpPr/>
        <p:nvPr/>
      </p:nvGrpSpPr>
      <p:grpSpPr>
        <a:xfrm>
          <a:off x="0" y="0"/>
          <a:ext cx="0" cy="0"/>
          <a:chOff x="0" y="0"/>
          <a:chExt cx="0" cy="0"/>
        </a:xfrm>
      </p:grpSpPr>
    </p:spTree>
    <p:extLst>
      <p:ext uri="{BB962C8B-B14F-4D97-AF65-F5344CB8AC3E}">
        <p14:creationId xmlns:p14="http://schemas.microsoft.com/office/powerpoint/2010/main" val="325559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A665C71-5FC9-5D85-A865-04691AF9047B}"/>
            </a:ext>
          </a:extLst>
        </p:cNvPr>
        <p:cNvGrpSpPr/>
        <p:nvPr/>
      </p:nvGrpSpPr>
      <p:grpSpPr>
        <a:xfrm>
          <a:off x="0" y="0"/>
          <a:ext cx="0" cy="0"/>
          <a:chOff x="0" y="0"/>
          <a:chExt cx="0" cy="0"/>
        </a:xfrm>
      </p:grpSpPr>
    </p:spTree>
    <p:extLst>
      <p:ext uri="{BB962C8B-B14F-4D97-AF65-F5344CB8AC3E}">
        <p14:creationId xmlns:p14="http://schemas.microsoft.com/office/powerpoint/2010/main" val="1360818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6CA4B92-DA79-DEC4-2664-FF4AA6A063F1}"/>
            </a:ext>
          </a:extLst>
        </p:cNvPr>
        <p:cNvGrpSpPr/>
        <p:nvPr/>
      </p:nvGrpSpPr>
      <p:grpSpPr>
        <a:xfrm>
          <a:off x="0" y="0"/>
          <a:ext cx="0" cy="0"/>
          <a:chOff x="0" y="0"/>
          <a:chExt cx="0" cy="0"/>
        </a:xfrm>
      </p:grpSpPr>
    </p:spTree>
    <p:extLst>
      <p:ext uri="{BB962C8B-B14F-4D97-AF65-F5344CB8AC3E}">
        <p14:creationId xmlns:p14="http://schemas.microsoft.com/office/powerpoint/2010/main" val="636952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RESENTATION_ID" val="a94ff785-1ef1-4d38-9530-6f39e576ccf0"/>
</p:tagLst>
</file>

<file path=ppt/tags/tag2.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3.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4.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heme/theme1.xml><?xml version="1.0" encoding="utf-8"?>
<a:theme xmlns:a="http://schemas.openxmlformats.org/drawingml/2006/main" name="SmartCharts Business Library">
  <a:themeElements>
    <a:clrScheme name="Benutzerdefiniert 6">
      <a:dk1>
        <a:srgbClr val="2A2A29"/>
      </a:dk1>
      <a:lt1>
        <a:sysClr val="window" lastClr="FFFFFF"/>
      </a:lt1>
      <a:dk2>
        <a:srgbClr val="FCF904"/>
      </a:dk2>
      <a:lt2>
        <a:srgbClr val="F7F6FF"/>
      </a:lt2>
      <a:accent1>
        <a:srgbClr val="5C00F6"/>
      </a:accent1>
      <a:accent2>
        <a:srgbClr val="2B0073"/>
      </a:accent2>
      <a:accent3>
        <a:srgbClr val="01BFA5"/>
      </a:accent3>
      <a:accent4>
        <a:srgbClr val="006666"/>
      </a:accent4>
      <a:accent5>
        <a:srgbClr val="FF3399"/>
      </a:accent5>
      <a:accent6>
        <a:srgbClr val="F1EDFF"/>
      </a:accent6>
      <a:hlink>
        <a:srgbClr val="FFFFFF"/>
      </a:hlink>
      <a:folHlink>
        <a:srgbClr val="FFFFFF"/>
      </a:folHlink>
    </a:clrScheme>
    <a:fontScheme name="Benutzerdefiniert 4">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wrap="square" lIns="144000" rIns="144000" rtlCol="0">
        <a:spAutoFit/>
      </a:bodyPr>
      <a:lstStyle>
        <a:defPPr marL="0" indent="0" algn="ctr">
          <a:lnSpc>
            <a:spcPct val="120000"/>
          </a:lnSpc>
          <a:buNone/>
          <a:defRPr sz="1400" dirty="0" smtClean="0">
            <a:cs typeface="Poppins Light" panose="00000400000000000000" pitchFamily="2"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 dockstate="right" visibility="0" width="350" row="1">
    <wetp:webextensionref xmlns:r="http://schemas.openxmlformats.org/officeDocument/2006/relationships" r:id="rId2"/>
  </wetp:taskpane>
  <wetp:taskpane dockstate="right" visibility="0" width="350" row="2">
    <wetp:webextensionref xmlns:r="http://schemas.openxmlformats.org/officeDocument/2006/relationships" r:id="rId3"/>
  </wetp:taskpane>
  <wetp:taskpane dockstate="right" visibility="0" width="350" row="0">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1036A7E8-B123-4079-8DDA-D3B82BB4564C}">
  <we:reference id="wa200007584" version="5.0.0.7" store="de-DE" storeType="OMEX"/>
  <we:alternateReferences>
    <we:reference id="WA200007584" version="5.0.0.7" store="WA200007584" storeType="OMEX"/>
  </we:alternateReferences>
  <we:properties/>
  <we:bindings/>
  <we:snapshot xmlns:r="http://schemas.openxmlformats.org/officeDocument/2006/relationships"/>
  <we:extLst>
    <a:ext xmlns:a="http://schemas.openxmlformats.org/drawingml/2006/main" uri="{0858819E-0033-43BF-8937-05EC82904868}">
      <we:backgroundApp state="0" runtimeId="Taskpane.Url"/>
    </a:ext>
  </we:extLst>
</we:webextension>
</file>

<file path=ppt/webextensions/webextension2.xml><?xml version="1.0" encoding="utf-8"?>
<we:webextension xmlns:we="http://schemas.microsoft.com/office/webextensions/webextension/2010/11" id="{297DBDE9-9C14-48D6-82F7-46ED8730A7A4}">
  <we:reference id="84890e9b-7646-472f-938d-f5fc134a26be" version="5.0.0.7" store="EXCatalog" storeType="EXCatalog"/>
  <we:alternateReferences/>
  <we:properties/>
  <we:bindings>
    <we:binding id="aiShapeBinding-259#3626417565-8" type="shape" appref="{&quot;SlideId&quot;:&quot;259#3626417565&quot;,&quot;ShapeCreationId&quot;:&quot;{1BF41B50-4E0F-9441-643F-966553F377C0}&quot;}"/>
    <we:binding id="aiShapeBinding-259#3626417565-3" type="shape" appref="{&quot;SlideId&quot;:&quot;259#3626417565&quot;,&quot;ShapeCreationId&quot;:&quot;{42F5DFE0-0A78-16E6-5E0C-4F735463E6B8}&quot;}"/>
    <we:binding id="aiShapeBinding-259#3626417565-4" type="shape" appref="{&quot;SlideId&quot;:&quot;259#3626417565&quot;,&quot;ShapeCreationId&quot;:&quot;{6A54C686-E3B5-0DDA-6CC1-143498BF8E14}&quot;}"/>
  </we:bindings>
  <we:snapshot xmlns:r="http://schemas.openxmlformats.org/officeDocument/2006/relationships"/>
  <we:extLst>
    <a:ext xmlns:a="http://schemas.openxmlformats.org/drawingml/2006/main" uri="{0858819E-0033-43BF-8937-05EC82904868}">
      <we:backgroundApp state="0" runtimeId="Taskpane.Url"/>
    </a:ext>
  </we:extLst>
</we:webextension>
</file>

<file path=ppt/webextensions/webextension3.xml><?xml version="1.0" encoding="utf-8"?>
<we:webextension xmlns:we="http://schemas.microsoft.com/office/webextensions/webextension/2010/11" id="{DFBA7147-FC68-4DDF-9307-41E2B717D333}">
  <we:reference id="WA200010215" version="2.0.0.0" store="Omex" storeType="OMEX"/>
  <we:alternateReferences>
    <we:reference id="WA200010215" version="2.0.0.0" store="WA200010215"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D8DB212E-E904-4003-BA82-FBE34D7BE32E}">
  <we:reference id="f5f369e5-aa35-49d7-ad7b-638152ddb008" version="1.0.0.1" store="EXCatalog" storeType="EXCatalog"/>
  <we:alternateReferences>
    <we:reference id="WA200010001" version="1.0.0.1" store="de-DE" storeType="OMEX"/>
  </we:alternateReferences>
  <we:properties>
    <we:property name="claude.fileId" value="&quot;669fd270-502a-4c57-9cf1-62c403cd5b58&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0</TotalTime>
  <Words>168</Words>
  <Application>Microsoft Office PowerPoint</Application>
  <PresentationFormat>Breitbild</PresentationFormat>
  <Paragraphs>31</Paragraphs>
  <Slides>126</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126</vt:i4>
      </vt:variant>
    </vt:vector>
  </HeadingPairs>
  <TitlesOfParts>
    <vt:vector size="132" baseType="lpstr">
      <vt:lpstr>Arial</vt:lpstr>
      <vt:lpstr>Montserrat</vt:lpstr>
      <vt:lpstr>Poppins Light</vt:lpstr>
      <vt:lpstr>Symbol</vt:lpstr>
      <vt:lpstr>Wingdings</vt:lpstr>
      <vt:lpstr>SmartCharts Business Library</vt:lpstr>
      <vt:lpstr>PowerPoint-Präsentation</vt:lpstr>
      <vt:lpstr>PowerPoint-Präsentation</vt:lpstr>
      <vt:lpstr>PowerPoint-Präsentation</vt:lpstr>
      <vt:lpstr>DEMO #1: Statements &amp; Bilder dynamisch anpassen</vt:lpstr>
      <vt:lpstr>DEMO #2: KPI-Dashboard</vt:lpstr>
      <vt:lpstr>DEMO #3: Meilensteine in Roadmaps hinzufügen/entfernen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Maximilian Supper</dc:creator>
  <cp:lastModifiedBy>Maximilian Supper</cp:lastModifiedBy>
  <cp:revision>90</cp:revision>
  <cp:lastPrinted>2026-06-04T13:22:30Z</cp:lastPrinted>
  <dcterms:created xsi:type="dcterms:W3CDTF">2025-08-25T12:22:46Z</dcterms:created>
  <dcterms:modified xsi:type="dcterms:W3CDTF">2026-06-30T03:28:19Z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12582667</vt:lpwstr>
  </property>
  <property fmtid="{D5CDD505-2E9C-101B-9397-08002B2CF9AE}" pid="3" name="NXPowerLiteSettings">
    <vt:lpwstr>E780073804F000</vt:lpwstr>
  </property>
  <property fmtid="{D5CDD505-2E9C-101B-9397-08002B2CF9AE}" pid="4" name="NXPowerLiteVersion">
    <vt:lpwstr>D10.0.1</vt:lpwstr>
  </property>
</Properties>
</file>