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notesMasterIdLst>
    <p:notesMasterId r:id="rId10"/>
  </p:notesMasterIdLst>
  <p:handoutMasterIdLst>
    <p:handoutMasterId r:id="rId11"/>
  </p:handoutMasterIdLst>
  <p:sldIdLst>
    <p:sldId id="2147347600" r:id="rId2"/>
    <p:sldId id="2147347602" r:id="rId3"/>
    <p:sldId id="455" r:id="rId4"/>
    <p:sldId id="2147347626" r:id="rId5"/>
    <p:sldId id="2147347625" r:id="rId6"/>
    <p:sldId id="451" r:id="rId7"/>
    <p:sldId id="457" r:id="rId8"/>
    <p:sldId id="2147347604" r:id="rId9"/>
  </p:sldIdLst>
  <p:sldSz cx="12192000" cy="6858000"/>
  <p:notesSz cx="7104063" cy="10234613"/>
  <p:custDataLst>
    <p:tags r:id="rId12"/>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martCharts Business Library" id="{52B28316-B435-4BE9-B981-42285C7C1B82}">
          <p14:sldIdLst>
            <p14:sldId id="2147347600"/>
            <p14:sldId id="2147347602"/>
          </p14:sldIdLst>
        </p14:section>
        <p14:section name="Quick Start Guide" id="{D304FDC8-6406-4F2A-951D-30D1118C583F}">
          <p14:sldIdLst>
            <p14:sldId id="455"/>
          </p14:sldIdLst>
        </p14:section>
        <p14:section name="* * * DEMO SmartCharts * * *" id="{3B807CCA-C978-4A12-8BF8-1F8080569B03}">
          <p14:sldIdLst>
            <p14:sldId id="2147347626"/>
            <p14:sldId id="2147347625"/>
            <p14:sldId id="451"/>
          </p14:sldIdLst>
        </p14:section>
        <p14:section name="All 110 SmartCharts: smartcharts365.com" id="{FDDFA443-D300-4056-B127-45F8FE45A372}">
          <p14:sldIdLst>
            <p14:sldId id="457"/>
          </p14:sldIdLst>
        </p14:section>
        <p14:section name="Contact, Live-Demo &amp; Order: smartcharts365.com" id="{ACC82138-DCE3-4B56-8C2D-5E9DC1CE19E1}">
          <p14:sldIdLst>
            <p14:sldId id="214734760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2A29"/>
    <a:srgbClr val="F2F2F2"/>
    <a:srgbClr val="FFFFFF"/>
    <a:srgbClr val="F7F6FF"/>
    <a:srgbClr val="E1E1E1"/>
    <a:srgbClr val="E5E5E5"/>
    <a:srgbClr val="9B9B9B"/>
    <a:srgbClr val="9F9F9F"/>
    <a:srgbClr val="797979"/>
    <a:srgbClr val="DA7A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80" autoAdjust="0"/>
    <p:restoredTop sz="97307" autoAdjust="0"/>
  </p:normalViewPr>
  <p:slideViewPr>
    <p:cSldViewPr snapToGrid="0" showGuides="1">
      <p:cViewPr varScale="1">
        <p:scale>
          <a:sx n="87" d="100"/>
          <a:sy n="87" d="100"/>
        </p:scale>
        <p:origin x="365" y="106"/>
      </p:cViewPr>
      <p:guideLst/>
    </p:cSldViewPr>
  </p:slideViewPr>
  <p:notesTextViewPr>
    <p:cViewPr>
      <p:scale>
        <a:sx n="1" d="1"/>
        <a:sy n="1" d="1"/>
      </p:scale>
      <p:origin x="0" y="0"/>
    </p:cViewPr>
  </p:notesTextViewPr>
  <p:sorterViewPr>
    <p:cViewPr varScale="1">
      <p:scale>
        <a:sx n="100" d="100"/>
        <a:sy n="100" d="100"/>
      </p:scale>
      <p:origin x="0" y="-20986"/>
    </p:cViewPr>
  </p:sorterViewPr>
  <p:notesViewPr>
    <p:cSldViewPr snapToGrid="0" showGuides="1">
      <p:cViewPr varScale="1">
        <p:scale>
          <a:sx n="114" d="100"/>
          <a:sy n="114" d="100"/>
        </p:scale>
        <p:origin x="5094" y="12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ximilian Supper | SmartCharts" userId="46a49234-30ed-4e90-85b8-92e0dfdb62b5" providerId="ADAL" clId="{E9C65BC4-4FB6-475D-B413-FCB1F5FF120F}"/>
    <pc:docChg chg="custSel modSld modSection">
      <pc:chgData name="Maximilian Supper | SmartCharts" userId="46a49234-30ed-4e90-85b8-92e0dfdb62b5" providerId="ADAL" clId="{E9C65BC4-4FB6-475D-B413-FCB1F5FF120F}" dt="2026-06-29T15:33:32.352" v="164" actId="17846"/>
      <pc:docMkLst>
        <pc:docMk/>
      </pc:docMkLst>
      <pc:sldChg chg="modSp mod">
        <pc:chgData name="Maximilian Supper | SmartCharts" userId="46a49234-30ed-4e90-85b8-92e0dfdb62b5" providerId="ADAL" clId="{E9C65BC4-4FB6-475D-B413-FCB1F5FF120F}" dt="2026-06-29T15:32:47.807" v="161" actId="20577"/>
        <pc:sldMkLst>
          <pc:docMk/>
          <pc:sldMk cId="2215180876" sldId="451"/>
        </pc:sldMkLst>
        <pc:spChg chg="mod">
          <ac:chgData name="Maximilian Supper | SmartCharts" userId="46a49234-30ed-4e90-85b8-92e0dfdb62b5" providerId="ADAL" clId="{E9C65BC4-4FB6-475D-B413-FCB1F5FF120F}" dt="2026-06-29T15:32:47.807" v="161" actId="20577"/>
          <ac:spMkLst>
            <pc:docMk/>
            <pc:sldMk cId="2215180876" sldId="451"/>
            <ac:spMk id="2" creationId="{185D7F84-CD1A-A507-67FD-B7F976DC78EE}"/>
          </ac:spMkLst>
        </pc:spChg>
        <pc:spChg chg="mod">
          <ac:chgData name="Maximilian Supper | SmartCharts" userId="46a49234-30ed-4e90-85b8-92e0dfdb62b5" providerId="ADAL" clId="{E9C65BC4-4FB6-475D-B413-FCB1F5FF120F}" dt="2026-06-29T15:32:36.917" v="159" actId="20577"/>
          <ac:spMkLst>
            <pc:docMk/>
            <pc:sldMk cId="2215180876" sldId="451"/>
            <ac:spMk id="3" creationId="{015C9FB0-C20E-BE95-82DC-847EAB4242C5}"/>
          </ac:spMkLst>
        </pc:spChg>
        <pc:graphicFrameChg chg="mod">
          <ac:chgData name="Maximilian Supper | SmartCharts" userId="46a49234-30ed-4e90-85b8-92e0dfdb62b5" providerId="ADAL" clId="{E9C65BC4-4FB6-475D-B413-FCB1F5FF120F}" dt="2026-06-29T15:32:05.421" v="122"/>
          <ac:graphicFrameMkLst>
            <pc:docMk/>
            <pc:sldMk cId="2215180876" sldId="451"/>
            <ac:graphicFrameMk id="10" creationId="{F0B0ED7B-C313-03AB-6912-9681F2D95247}"/>
          </ac:graphicFrameMkLst>
        </pc:graphicFrameChg>
      </pc:sldChg>
      <pc:sldChg chg="addSp delSp modSp mod setBg">
        <pc:chgData name="Maximilian Supper | SmartCharts" userId="46a49234-30ed-4e90-85b8-92e0dfdb62b5" providerId="ADAL" clId="{E9C65BC4-4FB6-475D-B413-FCB1F5FF120F}" dt="2026-06-29T15:16:19.051" v="14"/>
        <pc:sldMkLst>
          <pc:docMk/>
          <pc:sldMk cId="761963018" sldId="455"/>
        </pc:sldMkLst>
        <pc:picChg chg="add del mod">
          <ac:chgData name="Maximilian Supper | SmartCharts" userId="46a49234-30ed-4e90-85b8-92e0dfdb62b5" providerId="ADAL" clId="{E9C65BC4-4FB6-475D-B413-FCB1F5FF120F}" dt="2026-06-29T15:16:15.998" v="12" actId="21"/>
          <ac:picMkLst>
            <pc:docMk/>
            <pc:sldMk cId="761963018" sldId="455"/>
            <ac:picMk id="3" creationId="{AF3BF203-FB7A-923E-CF94-D90C24F4345A}"/>
          </ac:picMkLst>
        </pc:picChg>
      </pc:sldChg>
      <pc:sldChg chg="addSp delSp modSp mod setBg">
        <pc:chgData name="Maximilian Supper | SmartCharts" userId="46a49234-30ed-4e90-85b8-92e0dfdb62b5" providerId="ADAL" clId="{E9C65BC4-4FB6-475D-B413-FCB1F5FF120F}" dt="2026-06-29T15:17:29.769" v="19"/>
        <pc:sldMkLst>
          <pc:docMk/>
          <pc:sldMk cId="2762951995" sldId="457"/>
        </pc:sldMkLst>
        <pc:picChg chg="add del mod">
          <ac:chgData name="Maximilian Supper | SmartCharts" userId="46a49234-30ed-4e90-85b8-92e0dfdb62b5" providerId="ADAL" clId="{E9C65BC4-4FB6-475D-B413-FCB1F5FF120F}" dt="2026-06-29T15:17:25.187" v="17" actId="21"/>
          <ac:picMkLst>
            <pc:docMk/>
            <pc:sldMk cId="2762951995" sldId="457"/>
            <ac:picMk id="3" creationId="{800ED595-7F1A-A1CA-7D73-FAFC3AF6677A}"/>
          </ac:picMkLst>
        </pc:picChg>
      </pc:sldChg>
      <pc:sldChg chg="addSp delSp modSp mod setBg">
        <pc:chgData name="Maximilian Supper | SmartCharts" userId="46a49234-30ed-4e90-85b8-92e0dfdb62b5" providerId="ADAL" clId="{E9C65BC4-4FB6-475D-B413-FCB1F5FF120F}" dt="2026-06-29T15:15:47.476" v="4"/>
        <pc:sldMkLst>
          <pc:docMk/>
          <pc:sldMk cId="3351631911" sldId="2147347600"/>
        </pc:sldMkLst>
        <pc:picChg chg="add del mod">
          <ac:chgData name="Maximilian Supper | SmartCharts" userId="46a49234-30ed-4e90-85b8-92e0dfdb62b5" providerId="ADAL" clId="{E9C65BC4-4FB6-475D-B413-FCB1F5FF120F}" dt="2026-06-29T15:15:44.679" v="2" actId="21"/>
          <ac:picMkLst>
            <pc:docMk/>
            <pc:sldMk cId="3351631911" sldId="2147347600"/>
            <ac:picMk id="3" creationId="{6D92CDB0-EA89-A380-0FF1-55F92BAAA05F}"/>
          </ac:picMkLst>
        </pc:picChg>
      </pc:sldChg>
      <pc:sldChg chg="addSp delSp modSp mod setBg">
        <pc:chgData name="Maximilian Supper | SmartCharts" userId="46a49234-30ed-4e90-85b8-92e0dfdb62b5" providerId="ADAL" clId="{E9C65BC4-4FB6-475D-B413-FCB1F5FF120F}" dt="2026-06-29T15:16:07.763" v="9"/>
        <pc:sldMkLst>
          <pc:docMk/>
          <pc:sldMk cId="3589022181" sldId="2147347602"/>
        </pc:sldMkLst>
        <pc:picChg chg="add del mod">
          <ac:chgData name="Maximilian Supper | SmartCharts" userId="46a49234-30ed-4e90-85b8-92e0dfdb62b5" providerId="ADAL" clId="{E9C65BC4-4FB6-475D-B413-FCB1F5FF120F}" dt="2026-06-29T15:16:05.162" v="7" actId="21"/>
          <ac:picMkLst>
            <pc:docMk/>
            <pc:sldMk cId="3589022181" sldId="2147347602"/>
            <ac:picMk id="3" creationId="{3397D4BB-EE78-DAFB-1FBC-26C4491C85C1}"/>
          </ac:picMkLst>
        </pc:picChg>
      </pc:sldChg>
      <pc:sldChg chg="addSp delSp modSp mod setBg">
        <pc:chgData name="Maximilian Supper | SmartCharts" userId="46a49234-30ed-4e90-85b8-92e0dfdb62b5" providerId="ADAL" clId="{E9C65BC4-4FB6-475D-B413-FCB1F5FF120F}" dt="2026-06-29T15:17:45.227" v="24"/>
        <pc:sldMkLst>
          <pc:docMk/>
          <pc:sldMk cId="21980752" sldId="2147347604"/>
        </pc:sldMkLst>
        <pc:picChg chg="add del mod">
          <ac:chgData name="Maximilian Supper | SmartCharts" userId="46a49234-30ed-4e90-85b8-92e0dfdb62b5" providerId="ADAL" clId="{E9C65BC4-4FB6-475D-B413-FCB1F5FF120F}" dt="2026-06-29T15:17:41.523" v="22" actId="21"/>
          <ac:picMkLst>
            <pc:docMk/>
            <pc:sldMk cId="21980752" sldId="2147347604"/>
            <ac:picMk id="3" creationId="{A1AD8931-9753-ABFB-819A-19964DBD1257}"/>
          </ac:picMkLst>
        </pc:picChg>
      </pc:sldChg>
      <pc:sldChg chg="modSp mod modAnim">
        <pc:chgData name="Maximilian Supper | SmartCharts" userId="46a49234-30ed-4e90-85b8-92e0dfdb62b5" providerId="ADAL" clId="{E9C65BC4-4FB6-475D-B413-FCB1F5FF120F}" dt="2026-06-29T15:31:54.119" v="117"/>
        <pc:sldMkLst>
          <pc:docMk/>
          <pc:sldMk cId="2712780390" sldId="2147347625"/>
        </pc:sldMkLst>
        <pc:spChg chg="mod">
          <ac:chgData name="Maximilian Supper | SmartCharts" userId="46a49234-30ed-4e90-85b8-92e0dfdb62b5" providerId="ADAL" clId="{E9C65BC4-4FB6-475D-B413-FCB1F5FF120F}" dt="2026-06-29T15:30:56.277" v="84"/>
          <ac:spMkLst>
            <pc:docMk/>
            <pc:sldMk cId="2712780390" sldId="2147347625"/>
            <ac:spMk id="15" creationId="{AA01C84C-66A3-B892-23DD-5BEA9EA9FFE5}"/>
          </ac:spMkLst>
        </pc:spChg>
        <pc:graphicFrameChg chg="mod modGraphic">
          <ac:chgData name="Maximilian Supper | SmartCharts" userId="46a49234-30ed-4e90-85b8-92e0dfdb62b5" providerId="ADAL" clId="{E9C65BC4-4FB6-475D-B413-FCB1F5FF120F}" dt="2026-06-29T15:31:54.119" v="117"/>
          <ac:graphicFrameMkLst>
            <pc:docMk/>
            <pc:sldMk cId="2712780390" sldId="2147347625"/>
            <ac:graphicFrameMk id="9" creationId="{10AB0811-459A-9C6B-FBB2-0166C8A93EC5}"/>
          </ac:graphicFrameMkLst>
        </pc:graphicFrameChg>
      </pc:sldChg>
      <pc:sldChg chg="modSp mod modAnim">
        <pc:chgData name="Maximilian Supper | SmartCharts" userId="46a49234-30ed-4e90-85b8-92e0dfdb62b5" providerId="ADAL" clId="{E9C65BC4-4FB6-475D-B413-FCB1F5FF120F}" dt="2026-06-29T15:30:39.327" v="74" actId="113"/>
        <pc:sldMkLst>
          <pc:docMk/>
          <pc:sldMk cId="2764910086" sldId="2147347626"/>
        </pc:sldMkLst>
        <pc:spChg chg="mod">
          <ac:chgData name="Maximilian Supper | SmartCharts" userId="46a49234-30ed-4e90-85b8-92e0dfdb62b5" providerId="ADAL" clId="{E9C65BC4-4FB6-475D-B413-FCB1F5FF120F}" dt="2026-06-29T15:30:28.329" v="66" actId="20577"/>
          <ac:spMkLst>
            <pc:docMk/>
            <pc:sldMk cId="2764910086" sldId="2147347626"/>
            <ac:spMk id="2" creationId="{99A75690-E01E-A0EC-512B-4BACA8BBA628}"/>
          </ac:spMkLst>
        </pc:spChg>
        <pc:spChg chg="mod">
          <ac:chgData name="Maximilian Supper | SmartCharts" userId="46a49234-30ed-4e90-85b8-92e0dfdb62b5" providerId="ADAL" clId="{E9C65BC4-4FB6-475D-B413-FCB1F5FF120F}" dt="2026-06-29T15:30:39.327" v="74" actId="113"/>
          <ac:spMkLst>
            <pc:docMk/>
            <pc:sldMk cId="2764910086" sldId="2147347626"/>
            <ac:spMk id="3" creationId="{AC07FFB2-13B1-9E62-6C12-6114C738FC38}"/>
          </ac:spMkLst>
        </pc:spChg>
        <pc:graphicFrameChg chg="mod modGraphic">
          <ac:chgData name="Maximilian Supper | SmartCharts" userId="46a49234-30ed-4e90-85b8-92e0dfdb62b5" providerId="ADAL" clId="{E9C65BC4-4FB6-475D-B413-FCB1F5FF120F}" dt="2026-06-29T15:30:05.713" v="55"/>
          <ac:graphicFrameMkLst>
            <pc:docMk/>
            <pc:sldMk cId="2764910086" sldId="2147347626"/>
            <ac:graphicFrameMk id="4" creationId="{9C5B5E29-312B-56A5-412F-87ECA67E0ABA}"/>
          </ac:graphicFrameMkLst>
        </pc:graphicFrameChg>
      </pc:sldChg>
    </pc:docChg>
  </pc:docChgLst>
  <pc:docChgLst>
    <pc:chgData name="Maximilian Supper | SmartCharts" userId="46a49234-30ed-4e90-85b8-92e0dfdb62b5" providerId="ADAL" clId="{F56BD15E-7018-4C06-B177-65199D1925B2}"/>
    <pc:docChg chg="custSel modSld">
      <pc:chgData name="Maximilian Supper | SmartCharts" userId="46a49234-30ed-4e90-85b8-92e0dfdb62b5" providerId="ADAL" clId="{F56BD15E-7018-4C06-B177-65199D1925B2}" dt="2026-06-29T17:54:26.047" v="25"/>
      <pc:docMkLst>
        <pc:docMk/>
      </pc:docMkLst>
      <pc:sldChg chg="modSp mod">
        <pc:chgData name="Maximilian Supper | SmartCharts" userId="46a49234-30ed-4e90-85b8-92e0dfdb62b5" providerId="ADAL" clId="{F56BD15E-7018-4C06-B177-65199D1925B2}" dt="2026-06-29T17:54:26.047" v="25"/>
        <pc:sldMkLst>
          <pc:docMk/>
          <pc:sldMk cId="2215180876" sldId="451"/>
        </pc:sldMkLst>
        <pc:graphicFrameChg chg="mod modGraphic">
          <ac:chgData name="Maximilian Supper | SmartCharts" userId="46a49234-30ed-4e90-85b8-92e0dfdb62b5" providerId="ADAL" clId="{F56BD15E-7018-4C06-B177-65199D1925B2}" dt="2026-06-29T17:54:26.047" v="25"/>
          <ac:graphicFrameMkLst>
            <pc:docMk/>
            <pc:sldMk cId="2215180876" sldId="451"/>
            <ac:graphicFrameMk id="10" creationId="{F0B0ED7B-C313-03AB-6912-9681F2D95247}"/>
          </ac:graphicFrameMkLst>
        </pc:graphicFrameChg>
      </pc:sldChg>
      <pc:sldChg chg="modSp mod">
        <pc:chgData name="Maximilian Supper | SmartCharts" userId="46a49234-30ed-4e90-85b8-92e0dfdb62b5" providerId="ADAL" clId="{F56BD15E-7018-4C06-B177-65199D1925B2}" dt="2026-06-29T17:53:38.641" v="12" actId="20577"/>
        <pc:sldMkLst>
          <pc:docMk/>
          <pc:sldMk cId="2764910086" sldId="2147347626"/>
        </pc:sldMkLst>
        <pc:graphicFrameChg chg="mod modGraphic">
          <ac:chgData name="Maximilian Supper | SmartCharts" userId="46a49234-30ed-4e90-85b8-92e0dfdb62b5" providerId="ADAL" clId="{F56BD15E-7018-4C06-B177-65199D1925B2}" dt="2026-06-29T17:53:38.641" v="12" actId="20577"/>
          <ac:graphicFrameMkLst>
            <pc:docMk/>
            <pc:sldMk cId="2764910086" sldId="2147347626"/>
            <ac:graphicFrameMk id="4" creationId="{9C5B5E29-312B-56A5-412F-87ECA67E0ABA}"/>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Tabelle1!$B$1</c:f>
              <c:strCache>
                <c:ptCount val="1"/>
                <c:pt idx="0">
                  <c:v>Datenreihe 1</c:v>
                </c:pt>
              </c:strCache>
            </c:strRef>
          </c:tx>
          <c:dPt>
            <c:idx val="0"/>
            <c:bubble3D val="0"/>
            <c:spPr>
              <a:solidFill>
                <a:schemeClr val="accent1"/>
              </a:solidFill>
              <a:ln>
                <a:noFill/>
              </a:ln>
              <a:effectLst/>
            </c:spPr>
            <c:extLst>
              <c:ext xmlns:c16="http://schemas.microsoft.com/office/drawing/2014/chart" uri="{C3380CC4-5D6E-409C-BE32-E72D297353CC}">
                <c16:uniqueId val="{00000001-0197-4B8A-99CA-860D2F153CF8}"/>
              </c:ext>
            </c:extLst>
          </c:dPt>
          <c:dPt>
            <c:idx val="1"/>
            <c:bubble3D val="0"/>
            <c:spPr>
              <a:solidFill>
                <a:schemeClr val="accent2"/>
              </a:solidFill>
              <a:ln>
                <a:noFill/>
              </a:ln>
              <a:effectLst/>
            </c:spPr>
            <c:extLst>
              <c:ext xmlns:c16="http://schemas.microsoft.com/office/drawing/2014/chart" uri="{C3380CC4-5D6E-409C-BE32-E72D297353CC}">
                <c16:uniqueId val="{00000003-0197-4B8A-99CA-860D2F153CF8}"/>
              </c:ext>
            </c:extLst>
          </c:dPt>
          <c:dPt>
            <c:idx val="2"/>
            <c:bubble3D val="0"/>
            <c:spPr>
              <a:solidFill>
                <a:schemeClr val="accent3"/>
              </a:solidFill>
              <a:ln>
                <a:noFill/>
              </a:ln>
              <a:effectLst/>
            </c:spPr>
            <c:extLst>
              <c:ext xmlns:c16="http://schemas.microsoft.com/office/drawing/2014/chart" uri="{C3380CC4-5D6E-409C-BE32-E72D297353CC}">
                <c16:uniqueId val="{00000005-0197-4B8A-99CA-860D2F153CF8}"/>
              </c:ext>
            </c:extLst>
          </c:dPt>
          <c:dPt>
            <c:idx val="3"/>
            <c:bubble3D val="0"/>
            <c:spPr>
              <a:solidFill>
                <a:schemeClr val="accent4"/>
              </a:solidFill>
              <a:ln>
                <a:noFill/>
              </a:ln>
              <a:effectLst/>
            </c:spPr>
            <c:extLst>
              <c:ext xmlns:c16="http://schemas.microsoft.com/office/drawing/2014/chart" uri="{C3380CC4-5D6E-409C-BE32-E72D297353CC}">
                <c16:uniqueId val="{00000007-0197-4B8A-99CA-860D2F153CF8}"/>
              </c:ext>
            </c:extLst>
          </c:dPt>
          <c:cat>
            <c:strRef>
              <c:f>Tabelle1!$A$2:$A$5</c:f>
              <c:strCache>
                <c:ptCount val="4"/>
                <c:pt idx="0">
                  <c:v>Category 1</c:v>
                </c:pt>
                <c:pt idx="1">
                  <c:v>Category 2</c:v>
                </c:pt>
                <c:pt idx="2">
                  <c:v>Category 3</c:v>
                </c:pt>
                <c:pt idx="3">
                  <c:v>Category 4</c:v>
                </c:pt>
              </c:strCache>
            </c:strRef>
          </c:cat>
          <c:val>
            <c:numRef>
              <c:f>Tabelle1!$B$2:$B$5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8-0197-4B8A-99CA-860D2F153CF8}"/>
            </c:ext>
          </c:extLst>
        </c:ser>
        <c:dLbls>
          <c:showLegendKey val="0"/>
          <c:showVal val="0"/>
          <c:showCatName val="0"/>
          <c:showSerName val="0"/>
          <c:showPercent val="0"/>
          <c:showBubbleSize val="0"/>
          <c:showLeaderLines val="1"/>
        </c:dLbls>
        <c:firstSliceAng val="0"/>
        <c:holeSize val="8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image" Target="../media/image5.jpg"/><Relationship Id="rId5" Type="http://schemas.openxmlformats.org/officeDocument/2006/relationships/image" Target="../media/image9.jpg"/><Relationship Id="rId4" Type="http://schemas.openxmlformats.org/officeDocument/2006/relationships/image" Target="../media/image8.jpg"/></Relationships>
</file>

<file path=ppt/diagrams/_rels/data2.xml.rels><?xml version="1.0" encoding="UTF-8" standalone="yes"?>
<Relationships xmlns="http://schemas.openxmlformats.org/package/2006/relationships"><Relationship Id="rId1" Type="http://schemas.openxmlformats.org/officeDocument/2006/relationships/image" Target="../media/image10.jpg"/></Relationships>
</file>

<file path=ppt/diagrams/_rels/data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image" Target="../media/image5.jpg"/><Relationship Id="rId5" Type="http://schemas.openxmlformats.org/officeDocument/2006/relationships/image" Target="../media/image9.jpg"/><Relationship Id="rId4" Type="http://schemas.openxmlformats.org/officeDocument/2006/relationships/image" Target="../media/image8.jpg"/></Relationships>
</file>

<file path=ppt/diagrams/_rels/data4.xml.rels><?xml version="1.0" encoding="UTF-8" standalone="yes"?>
<Relationships xmlns="http://schemas.openxmlformats.org/package/2006/relationships"><Relationship Id="rId1" Type="http://schemas.openxmlformats.org/officeDocument/2006/relationships/image" Target="../media/image11.jpeg"/></Relationships>
</file>

<file path=ppt/diagrams/_rels/data5.xml.rels><?xml version="1.0" encoding="UTF-8" standalone="yes"?>
<Relationships xmlns="http://schemas.openxmlformats.org/package/2006/relationships"><Relationship Id="rId1" Type="http://schemas.openxmlformats.org/officeDocument/2006/relationships/image" Target="../media/image10.jpg"/></Relationships>
</file>

<file path=ppt/diagrams/_rels/drawing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image" Target="../media/image5.jpg"/><Relationship Id="rId5" Type="http://schemas.openxmlformats.org/officeDocument/2006/relationships/image" Target="../media/image9.jpg"/><Relationship Id="rId4" Type="http://schemas.openxmlformats.org/officeDocument/2006/relationships/image" Target="../media/image8.jpg"/></Relationships>
</file>

<file path=ppt/diagrams/_rels/drawing2.xml.rels><?xml version="1.0" encoding="UTF-8" standalone="yes"?>
<Relationships xmlns="http://schemas.openxmlformats.org/package/2006/relationships"><Relationship Id="rId1" Type="http://schemas.openxmlformats.org/officeDocument/2006/relationships/image" Target="../media/image10.jpg"/></Relationships>
</file>

<file path=ppt/diagrams/_rels/drawing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image" Target="../media/image5.jpg"/><Relationship Id="rId5" Type="http://schemas.openxmlformats.org/officeDocument/2006/relationships/image" Target="../media/image9.jpg"/><Relationship Id="rId4" Type="http://schemas.openxmlformats.org/officeDocument/2006/relationships/image" Target="../media/image8.jpg"/></Relationships>
</file>

<file path=ppt/diagrams/_rels/drawing4.xml.rels><?xml version="1.0" encoding="UTF-8" standalone="yes"?>
<Relationships xmlns="http://schemas.openxmlformats.org/package/2006/relationships"><Relationship Id="rId1" Type="http://schemas.openxmlformats.org/officeDocument/2006/relationships/image" Target="../media/image11.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10.jpg"/></Relationships>
</file>

<file path=ppt/diagrams/colors1.xml><?xml version="1.0" encoding="utf-8"?>
<dgm:colorsDef xmlns:dgm="http://schemas.openxmlformats.org/drawingml/2006/diagram" xmlns:a="http://schemas.openxmlformats.org/drawingml/2006/main" uniqueId="SmartCharts/ColorThememultiplecolors">
  <dgm:title lang="en-US" val="SmartCharts"/>
  <dgm:catLst/>
  <dgm:styleLbl name="node0">
    <dgm:fillClrLst meth="repeat">
      <a:srgbClr val="FFFFFF"/>
    </dgm:fillClrLst>
    <dgm:linClrLst meth="repeat">
      <a:srgbClr val="FFFFFF">
        <a:alpha val="0"/>
      </a:srgbClr>
    </dgm:linClrLst>
    <dgm:effectClrLst/>
    <dgm:txLinClrLst/>
    <dgm:txFillClrLst>
      <a:srgbClr val="000000"/>
    </dgm:txFillClrLst>
    <dgm:txEffectClrLst/>
  </dgm:styleLbl>
  <dgm:styleLbl name="node1">
    <dgm:fillClrLst meth="repeat">
      <a:srgbClr val="2A2A29">
        <a:alpha val="0"/>
      </a:srgbClr>
    </dgm:fillClrLst>
    <dgm:linClrLst meth="repeat">
      <a:srgbClr val="FFFFFF">
        <a:alpha val="0"/>
      </a:srgbClr>
    </dgm:linClrLst>
    <dgm:effectClrLst/>
    <dgm:txLinClrLst/>
    <dgm:txFillClrLst>
      <a:srgbClr val="000000"/>
    </dgm:txFillClrLst>
    <dgm:txEffectClrLst/>
  </dgm:styleLbl>
  <dgm:styleLbl name="node2">
    <dgm:fillClrLst meth="repeat">
      <a:srgbClr val="FCFBFB"/>
      <a:srgbClr val="F7F7F7"/>
      <a:srgbClr val="F4F4F4"/>
      <a:srgbClr val="F0F0F0"/>
      <a:srgbClr val="E9E8E9"/>
      <a:srgbClr val="E2E1E2"/>
      <a:srgbClr val="DBDADB"/>
      <a:srgbClr val="D4D4D4"/>
    </dgm:fillClrLst>
    <dgm:linClrLst meth="repeat">
      <a:srgbClr val="FFFFFF">
        <a:alpha val="0"/>
      </a:srgbClr>
    </dgm:linClrLst>
    <dgm:effectClrLst/>
    <dgm:txLinClrLst/>
    <dgm:txFillClrLst meth="repeat">
      <a:srgbClr val="2A2A29"/>
    </dgm:txFillClrLst>
    <dgm:txEffectClrLst/>
  </dgm:styleLbl>
  <dgm:styleLbl name="node3">
    <dgm:fillClrLst meth="repeat">
      <a:srgbClr val="000000">
        <a:alpha val="85000"/>
      </a:srgbClr>
      <a:srgbClr val="000000">
        <a:alpha val="80000"/>
      </a:srgbClr>
      <a:srgbClr val="000000">
        <a:alpha val="75000"/>
      </a:srgbClr>
      <a:srgbClr val="000000">
        <a:alpha val="70000"/>
      </a:srgbClr>
      <a:srgbClr val="000000">
        <a:alpha val="65000"/>
      </a:srgbClr>
      <a:srgbClr val="000000">
        <a:alpha val="60000"/>
      </a:srgbClr>
      <a:srgbClr val="000000">
        <a:alpha val="55000"/>
      </a:srgbClr>
      <a:srgbClr val="000000">
        <a:alpha val="50000"/>
      </a:srgbClr>
    </dgm:fillClrLst>
    <dgm:linClrLst meth="repeat">
      <a:srgbClr val="FFFFFF">
        <a:alpha val="0"/>
      </a:srgbClr>
    </dgm:linClrLst>
    <dgm:effectClrLst/>
    <dgm:txLinClrLst/>
    <dgm:txFillClrLst meth="repeat">
      <a:srgbClr val="2A2A29"/>
    </dgm:txFillClrLst>
    <dgm:txEffectClrLst/>
  </dgm:styleLbl>
  <dgm:styleLbl name="node4">
    <dgm:fillClrLst meth="repeat">
      <a:srgbClr val="FFFFFF">
        <a:alpha val="0"/>
      </a:srgbClr>
    </dgm:fillClrLst>
    <dgm:linClrLst meth="repeat">
      <a:srgbClr val="C6C8CA"/>
    </dgm:linClrLst>
    <dgm:effectClrLst/>
    <dgm:txLinClrLst/>
    <dgm:txFillClrLst meth="repeat">
      <a:srgbClr val="000000"/>
    </dgm:txFillClrLst>
    <dgm:txEffectClrLst/>
  </dgm:styleLbl>
  <dgm:styleLbl name="node5">
    <dgm:fillClrLst meth="repeat">
      <a:srgbClr val="DBDADB"/>
    </dgm:fillClrLst>
    <dgm:linClrLst meth="repeat">
      <a:srgbClr val="FFFFFF">
        <a:alpha val="0"/>
      </a:srgbClr>
    </dgm:linClrLst>
    <dgm:effectClrLst/>
    <dgm:txLinClrLst/>
    <dgm:txFillClrLst>
      <a:srgbClr val="000000"/>
    </dgm:txFillClrLst>
    <dgm:txEffectClrLst/>
  </dgm:styleLbl>
  <dgm:styleLbl name="node6">
    <dgm:fillClrLst meth="repeat">
      <a:srgbClr val="E9E8E9"/>
    </dgm:fillClrLst>
    <dgm:linClrLst meth="repeat">
      <a:srgbClr val="FFFFFF">
        <a:alpha val="0"/>
      </a:srgbClr>
    </dgm:linClrLst>
    <dgm:effectClrLst/>
    <dgm:txLinClrLst/>
    <dgm:txFillClrLst>
      <a:srgbClr val="000000"/>
    </dgm:txFillClrLst>
    <dgm:txEffectClrLst/>
  </dgm:styleLbl>
  <dgm:styleLbl name="node7">
    <dgm:fillClrLst meth="repeat">
      <a:srgbClr val="F4F4F4"/>
    </dgm:fillClrLst>
    <dgm:linClrLst meth="repeat">
      <a:srgbClr val="FFFFFF">
        <a:alpha val="0"/>
      </a:srgbClr>
    </dgm:linClrLst>
    <dgm:effectClrLst/>
    <dgm:txLinClrLst/>
    <dgm:txFillClrLst>
      <a:srgbClr val="000000"/>
    </dgm:txFillClrLst>
    <dgm:txEffectClrLst/>
  </dgm:styleLbl>
  <dgm:styleLbl name="node8">
    <dgm:fillClrLst meth="repeat">
      <a:srgbClr val="FCFBFB"/>
    </dgm:fillClrLst>
    <dgm:linClrLst meth="repeat">
      <a:srgbClr val="FFFFFF">
        <a:alpha val="0"/>
      </a:srgbClr>
    </dgm:linClrLst>
    <dgm:effectClrLst/>
    <dgm:txLinClrLst/>
    <dgm:txFillClrLst>
      <a:srgbClr val="000000"/>
    </dgm:txFillClrLst>
    <dgm:txEffectClrLst/>
  </dgm:styleLbl>
</dgm:colorsDef>
</file>

<file path=ppt/diagrams/colors2.xml><?xml version="1.0" encoding="utf-8"?>
<dgm:colorsDef xmlns:dgm="http://schemas.openxmlformats.org/drawingml/2006/diagram" xmlns:a="http://schemas.openxmlformats.org/drawingml/2006/main" uniqueId="releaseMainColor#2">
  <dgm:title lang="en-US" val="RELEASE Main"/>
  <dgm:catLst/>
  <dgm:styleLbl name="node0">
    <dgm:fillClrLst meth="repeat">
      <a:srgbClr val="F2F2F2"/>
    </dgm:fillClrLst>
    <dgm:linClrLst meth="repeat">
      <a:srgbClr val="FFFFFF">
        <a:alpha val="0"/>
      </a:srgbClr>
    </dgm:linClrLst>
    <dgm:effectClrLst/>
    <dgm:txLinClrLst/>
    <dgm:txFillClrLst>
      <a:srgbClr val="000000"/>
    </dgm:txFillClrLst>
    <dgm:txEffectClrLst/>
  </dgm:styleLbl>
  <dgm:styleLbl name="node1">
    <dgm:fillClrLst meth="repeat">
      <a:srgbClr val="FFFFFF">
        <a:alpha val="0"/>
      </a:srgbClr>
    </dgm:fillClrLst>
    <dgm:linClrLst meth="repeat">
      <a:srgbClr val="FFFFFF">
        <a:alpha val="0"/>
      </a:srgbClr>
    </dgm:linClrLst>
    <dgm:effectClrLst/>
    <dgm:txLinClrLst/>
    <dgm:txFillClrLst>
      <a:srgbClr val="000000"/>
    </dgm:txFillClrLst>
    <dgm:txEffectClrLst/>
  </dgm:styleLbl>
  <dgm:styleLbl name="node2">
    <dgm:fillClrLst meth="repeat">
      <a:srgbClr val="FCFBFB"/>
      <a:srgbClr val="F7F7F7"/>
      <a:srgbClr val="F4F4F4"/>
      <a:srgbClr val="F0F0F0"/>
      <a:srgbClr val="E9E8E9"/>
      <a:srgbClr val="E2E1E2"/>
      <a:srgbClr val="DBDADB"/>
      <a:srgbClr val="D4D4D4"/>
    </dgm:fillClrLst>
    <dgm:linClrLst meth="repeat">
      <a:srgbClr val="FFFFFF">
        <a:alpha val="0"/>
      </a:srgbClr>
    </dgm:linClrLst>
    <dgm:effectClrLst/>
    <dgm:txLinClrLst/>
    <dgm:txFillClrLst meth="repeat">
      <a:srgbClr val="000000"/>
    </dgm:txFillClrLst>
    <dgm:txEffectClrLst/>
  </dgm:styleLbl>
  <dgm:styleLbl name="node3">
    <dgm:fillClrLst meth="repeat">
      <a:srgbClr val="000000">
        <a:alpha val="85000"/>
      </a:srgbClr>
      <a:srgbClr val="000000">
        <a:alpha val="80000"/>
      </a:srgbClr>
      <a:srgbClr val="000000">
        <a:alpha val="75000"/>
      </a:srgbClr>
      <a:srgbClr val="000000">
        <a:alpha val="70000"/>
      </a:srgbClr>
      <a:srgbClr val="000000">
        <a:alpha val="65000"/>
      </a:srgbClr>
      <a:srgbClr val="000000">
        <a:alpha val="60000"/>
      </a:srgbClr>
      <a:srgbClr val="000000">
        <a:alpha val="55000"/>
      </a:srgbClr>
      <a:srgbClr val="000000">
        <a:alpha val="50000"/>
      </a:srgbClr>
    </dgm:fillClrLst>
    <dgm:linClrLst meth="repeat">
      <a:srgbClr val="FFFFFF">
        <a:alpha val="0"/>
      </a:srgbClr>
    </dgm:linClrLst>
    <dgm:effectClrLst/>
    <dgm:txLinClrLst/>
    <dgm:txFillClrLst meth="repeat">
      <a:srgbClr val="FFFFFF"/>
    </dgm:txFillClrLst>
    <dgm:txEffectClrLst/>
  </dgm:styleLbl>
  <dgm:styleLbl name="node4">
    <dgm:fillClrLst meth="repeat">
      <a:srgbClr val="FFFFFF">
        <a:alpha val="0"/>
      </a:srgbClr>
    </dgm:fillClrLst>
    <dgm:linClrLst meth="repeat">
      <a:srgbClr val="C6C8CA"/>
    </dgm:linClrLst>
    <dgm:effectClrLst/>
    <dgm:txLinClrLst/>
    <dgm:txFillClrLst meth="repeat">
      <a:srgbClr val="000000"/>
    </dgm:txFillClrLst>
    <dgm:txEffectClrLst/>
  </dgm:styleLbl>
  <dgm:styleLbl name="node5">
    <dgm:fillClrLst meth="repeat">
      <a:srgbClr val="DBDADB"/>
    </dgm:fillClrLst>
    <dgm:linClrLst meth="repeat">
      <a:srgbClr val="FFFFFF">
        <a:alpha val="0"/>
      </a:srgbClr>
    </dgm:linClrLst>
    <dgm:effectClrLst/>
    <dgm:txLinClrLst/>
    <dgm:txFillClrLst>
      <a:srgbClr val="000000"/>
    </dgm:txFillClrLst>
    <dgm:txEffectClrLst/>
  </dgm:styleLbl>
  <dgm:styleLbl name="node6">
    <dgm:fillClrLst meth="repeat">
      <a:srgbClr val="E9E8E9"/>
    </dgm:fillClrLst>
    <dgm:linClrLst meth="repeat">
      <a:srgbClr val="FFFFFF">
        <a:alpha val="0"/>
      </a:srgbClr>
    </dgm:linClrLst>
    <dgm:effectClrLst/>
    <dgm:txLinClrLst/>
    <dgm:txFillClrLst>
      <a:srgbClr val="000000"/>
    </dgm:txFillClrLst>
    <dgm:txEffectClrLst/>
  </dgm:styleLbl>
  <dgm:styleLbl name="node7">
    <dgm:fillClrLst meth="repeat">
      <a:srgbClr val="F4F4F4"/>
    </dgm:fillClrLst>
    <dgm:linClrLst meth="repeat">
      <a:srgbClr val="FFFFFF">
        <a:alpha val="0"/>
      </a:srgbClr>
    </dgm:linClrLst>
    <dgm:effectClrLst/>
    <dgm:txLinClrLst/>
    <dgm:txFillClrLst>
      <a:srgbClr val="000000"/>
    </dgm:txFillClrLst>
    <dgm:txEffectClrLst/>
  </dgm:styleLbl>
  <dgm:styleLbl name="node8">
    <dgm:fillClrLst meth="repeat">
      <a:srgbClr val="FCFBFB"/>
    </dgm:fillClrLst>
    <dgm:linClrLst meth="repeat">
      <a:srgbClr val="FFFFFF">
        <a:alpha val="0"/>
      </a:srgbClr>
    </dgm:linClrLst>
    <dgm:effectClrLst/>
    <dgm:txLinClrLst/>
    <dgm:txFillClrLst>
      <a:srgbClr val="000000"/>
    </dgm:txFillClrLst>
    <dgm:txEffectClrLst/>
  </dgm:styleLbl>
</dgm:colorsDef>
</file>

<file path=ppt/diagrams/colors3.xml><?xml version="1.0" encoding="utf-8"?>
<dgm:colorsDef xmlns:dgm="http://schemas.openxmlformats.org/drawingml/2006/diagram" xmlns:a="http://schemas.openxmlformats.org/drawingml/2006/main" uniqueId="releaseMainColor#1">
  <dgm:title lang="en-US" val="RELEASE Main"/>
  <dgm:catLst/>
  <dgm:styleLbl name="node0">
    <dgm:fillClrLst meth="repeat">
      <a:srgbClr val="F2F2F2"/>
    </dgm:fillClrLst>
    <dgm:linClrLst meth="repeat">
      <a:srgbClr val="FFFFFF">
        <a:alpha val="0"/>
      </a:srgbClr>
    </dgm:linClrLst>
    <dgm:effectClrLst/>
    <dgm:txLinClrLst/>
    <dgm:txFillClrLst>
      <a:srgbClr val="000000"/>
    </dgm:txFillClrLst>
    <dgm:txEffectClrLst/>
  </dgm:styleLbl>
  <dgm:styleLbl name="node1">
    <dgm:fillClrLst meth="repeat">
      <a:srgbClr val="FFFFFF">
        <a:alpha val="0"/>
      </a:srgbClr>
    </dgm:fillClrLst>
    <dgm:linClrLst meth="repeat">
      <a:srgbClr val="FFFFFF">
        <a:alpha val="0"/>
      </a:srgbClr>
    </dgm:linClrLst>
    <dgm:effectClrLst/>
    <dgm:txLinClrLst/>
    <dgm:txFillClrLst>
      <a:srgbClr val="2A2A29"/>
    </dgm:txFillClrLst>
    <dgm:txEffectClrLst/>
  </dgm:styleLbl>
  <dgm:styleLbl name="node2">
    <dgm:fillClrLst meth="repeat">
      <a:srgbClr val="2A2A29"/>
      <a:srgbClr val="2A2A29"/>
      <a:srgbClr val="2A2A29"/>
      <a:srgbClr val="2A2A29"/>
      <a:srgbClr val="2A2A29"/>
      <a:srgbClr val="2A2A29"/>
      <a:srgbClr val="2A2A29"/>
      <a:srgbClr val="2A2A29"/>
    </dgm:fillClrLst>
    <dgm:linClrLst meth="repeat">
      <a:srgbClr val="FFFFFF">
        <a:alpha val="0"/>
      </a:srgbClr>
    </dgm:linClrLst>
    <dgm:effectClrLst/>
    <dgm:txLinClrLst/>
    <dgm:txFillClrLst meth="repeat">
      <a:srgbClr val="000000"/>
    </dgm:txFillClrLst>
    <dgm:txEffectClrLst/>
  </dgm:styleLbl>
  <dgm:styleLbl name="node3">
    <dgm:fillClrLst meth="repeat">
      <a:srgbClr val="000000">
        <a:alpha val="85000"/>
      </a:srgbClr>
      <a:srgbClr val="000000">
        <a:alpha val="80000"/>
      </a:srgbClr>
      <a:srgbClr val="000000">
        <a:alpha val="75000"/>
      </a:srgbClr>
      <a:srgbClr val="000000">
        <a:alpha val="70000"/>
      </a:srgbClr>
      <a:srgbClr val="000000">
        <a:alpha val="65000"/>
      </a:srgbClr>
      <a:srgbClr val="000000">
        <a:alpha val="60000"/>
      </a:srgbClr>
      <a:srgbClr val="000000">
        <a:alpha val="55000"/>
      </a:srgbClr>
      <a:srgbClr val="000000">
        <a:alpha val="50000"/>
      </a:srgbClr>
    </dgm:fillClrLst>
    <dgm:linClrLst meth="repeat">
      <a:srgbClr val="FFFFFF">
        <a:alpha val="0"/>
      </a:srgbClr>
    </dgm:linClrLst>
    <dgm:effectClrLst/>
    <dgm:txLinClrLst/>
    <dgm:txFillClrLst meth="repeat">
      <a:srgbClr val="FFFFFF"/>
    </dgm:txFillClrLst>
    <dgm:txEffectClrLst/>
  </dgm:styleLbl>
  <dgm:styleLbl name="node4">
    <dgm:fillClrLst meth="repeat">
      <a:srgbClr val="FFFFFF">
        <a:alpha val="0"/>
      </a:srgbClr>
    </dgm:fillClrLst>
    <dgm:linClrLst meth="repeat">
      <a:srgbClr val="C6C8CA"/>
    </dgm:linClrLst>
    <dgm:effectClrLst/>
    <dgm:txLinClrLst/>
    <dgm:txFillClrLst meth="repeat">
      <a:srgbClr val="000000"/>
    </dgm:txFillClrLst>
    <dgm:txEffectClrLst/>
  </dgm:styleLbl>
  <dgm:styleLbl name="node5">
    <dgm:fillClrLst meth="repeat">
      <a:srgbClr val="DBDADB"/>
    </dgm:fillClrLst>
    <dgm:linClrLst meth="repeat">
      <a:srgbClr val="FFFFFF">
        <a:alpha val="0"/>
      </a:srgbClr>
    </dgm:linClrLst>
    <dgm:effectClrLst/>
    <dgm:txLinClrLst/>
    <dgm:txFillClrLst>
      <a:srgbClr val="000000"/>
    </dgm:txFillClrLst>
    <dgm:txEffectClrLst/>
  </dgm:styleLbl>
  <dgm:styleLbl name="node6">
    <dgm:fillClrLst meth="repeat">
      <a:srgbClr val="E9E8E9"/>
    </dgm:fillClrLst>
    <dgm:linClrLst meth="repeat">
      <a:srgbClr val="FFFFFF">
        <a:alpha val="0"/>
      </a:srgbClr>
    </dgm:linClrLst>
    <dgm:effectClrLst/>
    <dgm:txLinClrLst/>
    <dgm:txFillClrLst>
      <a:srgbClr val="000000"/>
    </dgm:txFillClrLst>
    <dgm:txEffectClrLst/>
  </dgm:styleLbl>
  <dgm:styleLbl name="node7">
    <dgm:fillClrLst meth="repeat">
      <a:srgbClr val="F4F4F4"/>
    </dgm:fillClrLst>
    <dgm:linClrLst meth="repeat">
      <a:srgbClr val="FFFFFF">
        <a:alpha val="0"/>
      </a:srgbClr>
    </dgm:linClrLst>
    <dgm:effectClrLst/>
    <dgm:txLinClrLst/>
    <dgm:txFillClrLst>
      <a:srgbClr val="000000"/>
    </dgm:txFillClrLst>
    <dgm:txEffectClrLst/>
  </dgm:styleLbl>
  <dgm:styleLbl name="node8">
    <dgm:fillClrLst meth="repeat">
      <a:srgbClr val="FCFBFB"/>
    </dgm:fillClrLst>
    <dgm:linClrLst meth="repeat">
      <a:srgbClr val="FFFFFF">
        <a:alpha val="0"/>
      </a:srgbClr>
    </dgm:linClrLst>
    <dgm:effectClrLst/>
    <dgm:txLinClrLst/>
    <dgm:txFillClrLst>
      <a:srgbClr val="000000"/>
    </dgm:txFillClrLst>
    <dgm:txEffectClrLst/>
  </dgm:styleLbl>
</dgm:colorsDef>
</file>

<file path=ppt/diagrams/colors4.xml><?xml version="1.0" encoding="utf-8"?>
<dgm:colorsDef xmlns:dgm="http://schemas.openxmlformats.org/drawingml/2006/diagram" xmlns:a="http://schemas.openxmlformats.org/drawingml/2006/main" uniqueId="releaseMainColor#5">
  <dgm:title lang="en-US" val="RELEASE Main"/>
  <dgm:catLst/>
  <dgm:styleLbl name="node0">
    <dgm:fillClrLst meth="repeat">
      <a:srgbClr val="F0F0F0"/>
    </dgm:fillClrLst>
    <dgm:linClrLst meth="repeat">
      <a:srgbClr val="FFFFFF">
        <a:alpha val="0"/>
      </a:srgbClr>
    </dgm:linClrLst>
    <dgm:effectClrLst/>
    <dgm:txLinClrLst/>
    <dgm:txFillClrLst>
      <a:srgbClr val="FFFFFF">
        <a:alpha val="0"/>
      </a:srgbClr>
    </dgm:txFillClrLst>
    <dgm:txEffectClrLst/>
  </dgm:styleLbl>
  <dgm:styleLbl name="node1">
    <dgm:fillClrLst meth="repeat">
      <a:srgbClr val="FFFFFF">
        <a:alpha val="0"/>
      </a:srgbClr>
    </dgm:fillClrLst>
    <dgm:linClrLst meth="repeat">
      <a:srgbClr val="FFFFFF">
        <a:alpha val="0"/>
      </a:srgbClr>
    </dgm:linClrLst>
    <dgm:effectClrLst/>
    <dgm:txLinClrLst/>
    <dgm:txFillClrLst>
      <a:srgbClr val="000000"/>
    </dgm:txFillClrLst>
    <dgm:txEffectClrLst/>
  </dgm:styleLbl>
  <dgm:styleLbl name="node2">
    <dgm:fillClrLst meth="repeat">
      <a:srgbClr val="FCFBFB"/>
      <a:srgbClr val="F7F7F7"/>
      <a:srgbClr val="F4F4F4"/>
      <a:srgbClr val="F0F0F0"/>
      <a:srgbClr val="E9E8E9"/>
      <a:srgbClr val="E3E4E3"/>
      <a:srgbClr val="DBDADB"/>
      <a:srgbClr val="D4D4D4"/>
    </dgm:fillClrLst>
    <dgm:linClrLst meth="repeat">
      <a:srgbClr val="FFFFFF">
        <a:alpha val="0"/>
      </a:srgbClr>
    </dgm:linClrLst>
    <dgm:effectClrLst/>
    <dgm:txLinClrLst/>
    <dgm:txFillClrLst meth="repeat">
      <a:srgbClr val="000000"/>
    </dgm:txFillClrLst>
    <dgm:txEffectClrLst/>
  </dgm:styleLbl>
  <dgm:styleLbl name="node3">
    <dgm:fillClrLst meth="repeat">
      <a:srgbClr val="000000">
        <a:alpha val="85000"/>
      </a:srgbClr>
      <a:srgbClr val="000000">
        <a:alpha val="80000"/>
      </a:srgbClr>
      <a:srgbClr val="000000">
        <a:alpha val="75000"/>
      </a:srgbClr>
      <a:srgbClr val="000000">
        <a:alpha val="70000"/>
      </a:srgbClr>
      <a:srgbClr val="000000">
        <a:alpha val="65000"/>
      </a:srgbClr>
      <a:srgbClr val="000000">
        <a:alpha val="60000"/>
      </a:srgbClr>
      <a:srgbClr val="000000">
        <a:alpha val="55000"/>
      </a:srgbClr>
      <a:srgbClr val="000000">
        <a:alpha val="50000"/>
      </a:srgbClr>
    </dgm:fillClrLst>
    <dgm:linClrLst meth="repeat">
      <a:srgbClr val="FFFFFF">
        <a:alpha val="0"/>
      </a:srgbClr>
    </dgm:linClrLst>
    <dgm:effectClrLst/>
    <dgm:txLinClrLst/>
    <dgm:txFillClrLst meth="repeat">
      <a:srgbClr val="FFFFFF"/>
    </dgm:txFillClrLst>
    <dgm:txEffectClrLst/>
  </dgm:styleLbl>
</dgm:colorsDef>
</file>

<file path=ppt/diagrams/colors5.xml><?xml version="1.0" encoding="utf-8"?>
<dgm:colorsDef xmlns:dgm="http://schemas.openxmlformats.org/drawingml/2006/diagram" xmlns:a="http://schemas.openxmlformats.org/drawingml/2006/main" uniqueId="releaseMainColor#6">
  <dgm:title lang="en-US" val="RELEASE Main"/>
  <dgm:catLst/>
  <dgm:styleLbl name="node0">
    <dgm:fillClrLst meth="repeat">
      <a:srgbClr val="F2F2F2"/>
    </dgm:fillClrLst>
    <dgm:linClrLst meth="repeat">
      <a:srgbClr val="FFFFFF">
        <a:alpha val="0"/>
      </a:srgbClr>
    </dgm:linClrLst>
    <dgm:effectClrLst/>
    <dgm:txLinClrLst/>
    <dgm:txFillClrLst>
      <a:srgbClr val="000000"/>
    </dgm:txFillClrLst>
    <dgm:txEffectClrLst/>
  </dgm:styleLbl>
  <dgm:styleLbl name="node1">
    <dgm:fillClrLst meth="repeat">
      <a:srgbClr val="FFFFFF">
        <a:alpha val="0"/>
      </a:srgbClr>
    </dgm:fillClrLst>
    <dgm:linClrLst meth="repeat">
      <a:srgbClr val="FFFFFF">
        <a:alpha val="0"/>
      </a:srgbClr>
    </dgm:linClrLst>
    <dgm:effectClrLst/>
    <dgm:txLinClrLst/>
    <dgm:txFillClrLst>
      <a:srgbClr val="000000"/>
    </dgm:txFillClrLst>
    <dgm:txEffectClrLst/>
  </dgm:styleLbl>
  <dgm:styleLbl name="node2">
    <dgm:fillClrLst meth="repeat">
      <a:srgbClr val="FCFBFB"/>
      <a:srgbClr val="F7F7F7"/>
      <a:srgbClr val="F4F4F4"/>
      <a:srgbClr val="F0F0F0"/>
      <a:srgbClr val="E9E8E9"/>
      <a:srgbClr val="E2E1E2"/>
      <a:srgbClr val="DBDADB"/>
      <a:srgbClr val="D4D4D4"/>
    </dgm:fillClrLst>
    <dgm:linClrLst meth="repeat">
      <a:srgbClr val="FFFFFF">
        <a:alpha val="0"/>
      </a:srgbClr>
    </dgm:linClrLst>
    <dgm:effectClrLst/>
    <dgm:txLinClrLst/>
    <dgm:txFillClrLst meth="repeat">
      <a:srgbClr val="000000"/>
    </dgm:txFillClrLst>
    <dgm:txEffectClrLst/>
  </dgm:styleLbl>
  <dgm:styleLbl name="node3">
    <dgm:fillClrLst meth="repeat">
      <a:srgbClr val="000000">
        <a:alpha val="85000"/>
      </a:srgbClr>
      <a:srgbClr val="000000">
        <a:alpha val="80000"/>
      </a:srgbClr>
      <a:srgbClr val="000000">
        <a:alpha val="75000"/>
      </a:srgbClr>
      <a:srgbClr val="000000">
        <a:alpha val="70000"/>
      </a:srgbClr>
      <a:srgbClr val="000000">
        <a:alpha val="65000"/>
      </a:srgbClr>
      <a:srgbClr val="000000">
        <a:alpha val="60000"/>
      </a:srgbClr>
      <a:srgbClr val="000000">
        <a:alpha val="55000"/>
      </a:srgbClr>
      <a:srgbClr val="000000">
        <a:alpha val="50000"/>
      </a:srgbClr>
    </dgm:fillClrLst>
    <dgm:linClrLst meth="repeat">
      <a:srgbClr val="FFFFFF">
        <a:alpha val="0"/>
      </a:srgbClr>
    </dgm:linClrLst>
    <dgm:effectClrLst/>
    <dgm:txLinClrLst/>
    <dgm:txFillClrLst meth="repeat">
      <a:srgbClr val="FFFFFF"/>
    </dgm:txFillClrLst>
    <dgm:txEffectClrLst/>
  </dgm:styleLbl>
  <dgm:styleLbl name="node4">
    <dgm:fillClrLst meth="repeat">
      <a:srgbClr val="FFFFFF">
        <a:alpha val="0"/>
      </a:srgbClr>
    </dgm:fillClrLst>
    <dgm:linClrLst meth="repeat">
      <a:srgbClr val="C6C8CA"/>
    </dgm:linClrLst>
    <dgm:effectClrLst/>
    <dgm:txLinClrLst/>
    <dgm:txFillClrLst meth="repeat">
      <a:srgbClr val="000000"/>
    </dgm:txFillClrLst>
    <dgm:txEffectClrLst/>
  </dgm:styleLbl>
  <dgm:styleLbl name="node5">
    <dgm:fillClrLst meth="repeat">
      <a:srgbClr val="DBDADB"/>
    </dgm:fillClrLst>
    <dgm:linClrLst meth="repeat">
      <a:srgbClr val="FFFFFF">
        <a:alpha val="0"/>
      </a:srgbClr>
    </dgm:linClrLst>
    <dgm:effectClrLst/>
    <dgm:txLinClrLst/>
    <dgm:txFillClrLst>
      <a:srgbClr val="000000"/>
    </dgm:txFillClrLst>
    <dgm:txEffectClrLst/>
  </dgm:styleLbl>
  <dgm:styleLbl name="node6">
    <dgm:fillClrLst meth="repeat">
      <a:srgbClr val="E9E8E9"/>
    </dgm:fillClrLst>
    <dgm:linClrLst meth="repeat">
      <a:srgbClr val="FFFFFF">
        <a:alpha val="0"/>
      </a:srgbClr>
    </dgm:linClrLst>
    <dgm:effectClrLst/>
    <dgm:txLinClrLst/>
    <dgm:txFillClrLst>
      <a:srgbClr val="000000"/>
    </dgm:txFillClrLst>
    <dgm:txEffectClrLst/>
  </dgm:styleLbl>
  <dgm:styleLbl name="node7">
    <dgm:fillClrLst meth="repeat">
      <a:srgbClr val="F4F4F4"/>
    </dgm:fillClrLst>
    <dgm:linClrLst meth="repeat">
      <a:srgbClr val="FFFFFF">
        <a:alpha val="0"/>
      </a:srgbClr>
    </dgm:linClrLst>
    <dgm:effectClrLst/>
    <dgm:txLinClrLst/>
    <dgm:txFillClrLst>
      <a:srgbClr val="000000"/>
    </dgm:txFillClrLst>
    <dgm:txEffectClrLst/>
  </dgm:styleLbl>
  <dgm:styleLbl name="node8">
    <dgm:fillClrLst meth="repeat">
      <a:srgbClr val="FCFBFB"/>
    </dgm:fillClrLst>
    <dgm:linClrLst meth="repeat">
      <a:srgbClr val="FFFFFF">
        <a:alpha val="0"/>
      </a:srgbClr>
    </dgm:linClrLst>
    <dgm:effectClrLst/>
    <dgm:txLinClrLst/>
    <dgm:txFillClrLst>
      <a:srgbClr val="000000"/>
    </dgm:txFillClrLst>
    <dgm:txEffectClrLst/>
  </dgm:styleLbl>
</dgm:colorsDef>
</file>

<file path=ppt/diagrams/colors6.xml><?xml version="1.0" encoding="utf-8"?>
<dgm:colorsDef xmlns:dgm="http://schemas.openxmlformats.org/drawingml/2006/diagram" xmlns:a="http://schemas.openxmlformats.org/drawingml/2006/main" uniqueId="releaseMainColor#3">
  <dgm:title lang="en-US" val="RELEASE Main"/>
  <dgm:catLst/>
  <dgm:styleLbl name="node0">
    <dgm:fillClrLst meth="repeat">
      <a:srgbClr val="F2F2F2"/>
    </dgm:fillClrLst>
    <dgm:linClrLst meth="repeat">
      <a:srgbClr val="FFFFFF">
        <a:alpha val="0"/>
      </a:srgbClr>
    </dgm:linClrLst>
    <dgm:effectClrLst/>
    <dgm:txLinClrLst/>
    <dgm:txFillClrLst>
      <a:srgbClr val="000000"/>
    </dgm:txFillClrLst>
    <dgm:txEffectClrLst/>
  </dgm:styleLbl>
  <dgm:styleLbl name="node1">
    <dgm:fillClrLst meth="repeat">
      <a:srgbClr val="FFFFFF">
        <a:alpha val="0"/>
      </a:srgbClr>
    </dgm:fillClrLst>
    <dgm:linClrLst meth="repeat">
      <a:srgbClr val="FFFFFF">
        <a:alpha val="0"/>
      </a:srgbClr>
    </dgm:linClrLst>
    <dgm:effectClrLst/>
    <dgm:txLinClrLst/>
    <dgm:txFillClrLst>
      <a:srgbClr val="2A2A29"/>
    </dgm:txFillClrLst>
    <dgm:txEffectClrLst/>
  </dgm:styleLbl>
  <dgm:styleLbl name="node2">
    <dgm:fillClrLst meth="repeat">
      <a:srgbClr val="F2F2F2"/>
      <a:srgbClr val="F2F2F2"/>
      <a:srgbClr val="F2F2F2"/>
      <a:srgbClr val="F2F2F2"/>
      <a:srgbClr val="F2F2F2"/>
      <a:srgbClr val="F2F2F2"/>
      <a:srgbClr val="F2F2F2"/>
      <a:srgbClr val="F2F2F2"/>
    </dgm:fillClrLst>
    <dgm:linClrLst meth="repeat">
      <a:srgbClr val="FFFFFF">
        <a:alpha val="0"/>
      </a:srgbClr>
    </dgm:linClrLst>
    <dgm:effectClrLst/>
    <dgm:txLinClrLst/>
    <dgm:txFillClrLst meth="repeat">
      <a:srgbClr val="000000"/>
    </dgm:txFillClrLst>
    <dgm:txEffectClrLst/>
  </dgm:styleLbl>
  <dgm:styleLbl name="node3">
    <dgm:fillClrLst meth="repeat">
      <a:srgbClr val="000000">
        <a:alpha val="85000"/>
      </a:srgbClr>
      <a:srgbClr val="000000">
        <a:alpha val="80000"/>
      </a:srgbClr>
      <a:srgbClr val="000000">
        <a:alpha val="75000"/>
      </a:srgbClr>
      <a:srgbClr val="000000">
        <a:alpha val="70000"/>
      </a:srgbClr>
      <a:srgbClr val="000000">
        <a:alpha val="65000"/>
      </a:srgbClr>
      <a:srgbClr val="000000">
        <a:alpha val="60000"/>
      </a:srgbClr>
      <a:srgbClr val="000000">
        <a:alpha val="55000"/>
      </a:srgbClr>
      <a:srgbClr val="000000">
        <a:alpha val="50000"/>
      </a:srgbClr>
    </dgm:fillClrLst>
    <dgm:linClrLst meth="repeat">
      <a:srgbClr val="FFFFFF">
        <a:alpha val="0"/>
      </a:srgbClr>
    </dgm:linClrLst>
    <dgm:effectClrLst/>
    <dgm:txLinClrLst/>
    <dgm:txFillClrLst meth="repeat">
      <a:srgbClr val="FFFFFF"/>
    </dgm:txFillClrLst>
    <dgm:txEffectClrLst/>
  </dgm:styleLbl>
  <dgm:styleLbl name="node4">
    <dgm:fillClrLst meth="repeat">
      <a:srgbClr val="FFFFFF">
        <a:alpha val="0"/>
      </a:srgbClr>
    </dgm:fillClrLst>
    <dgm:linClrLst meth="repeat">
      <a:srgbClr val="C6C8CA"/>
    </dgm:linClrLst>
    <dgm:effectClrLst/>
    <dgm:txLinClrLst/>
    <dgm:txFillClrLst meth="repeat">
      <a:srgbClr val="000000"/>
    </dgm:txFillClrLst>
    <dgm:txEffectClrLst/>
  </dgm:styleLbl>
  <dgm:styleLbl name="node5">
    <dgm:fillClrLst meth="repeat">
      <a:srgbClr val="DBDADB"/>
    </dgm:fillClrLst>
    <dgm:linClrLst meth="repeat">
      <a:srgbClr val="FFFFFF">
        <a:alpha val="0"/>
      </a:srgbClr>
    </dgm:linClrLst>
    <dgm:effectClrLst/>
    <dgm:txLinClrLst/>
    <dgm:txFillClrLst>
      <a:srgbClr val="000000"/>
    </dgm:txFillClrLst>
    <dgm:txEffectClrLst/>
  </dgm:styleLbl>
  <dgm:styleLbl name="node6">
    <dgm:fillClrLst meth="repeat">
      <a:srgbClr val="E9E8E9"/>
    </dgm:fillClrLst>
    <dgm:linClrLst meth="repeat">
      <a:srgbClr val="FFFFFF">
        <a:alpha val="0"/>
      </a:srgbClr>
    </dgm:linClrLst>
    <dgm:effectClrLst/>
    <dgm:txLinClrLst/>
    <dgm:txFillClrLst>
      <a:srgbClr val="000000"/>
    </dgm:txFillClrLst>
    <dgm:txEffectClrLst/>
  </dgm:styleLbl>
  <dgm:styleLbl name="node7">
    <dgm:fillClrLst meth="repeat">
      <a:srgbClr val="F4F4F4"/>
    </dgm:fillClrLst>
    <dgm:linClrLst meth="repeat">
      <a:srgbClr val="FFFFFF">
        <a:alpha val="0"/>
      </a:srgbClr>
    </dgm:linClrLst>
    <dgm:effectClrLst/>
    <dgm:txLinClrLst/>
    <dgm:txFillClrLst>
      <a:srgbClr val="000000"/>
    </dgm:txFillClrLst>
    <dgm:txEffectClrLst/>
  </dgm:styleLbl>
  <dgm:styleLbl name="node8">
    <dgm:fillClrLst meth="repeat">
      <a:srgbClr val="FCFBFB"/>
    </dgm:fillClrLst>
    <dgm:linClrLst meth="repeat">
      <a:srgbClr val="FFFFFF">
        <a:alpha val="0"/>
      </a:srgbClr>
    </dgm:linClrLst>
    <dgm:effectClrLst/>
    <dgm:txLinClrLst/>
    <dgm:txFillClrLst>
      <a:srgbClr val="000000"/>
    </dgm:txFillClrLst>
    <dgm:txEffectClrLst/>
  </dgm:styleLbl>
</dgm:colorsDef>
</file>

<file path=ppt/diagrams/data1.xml><?xml version="1.0" encoding="utf-8"?>
<dgm:dataModel xmlns:dgm="http://schemas.openxmlformats.org/drawingml/2006/diagram" xmlns:a="http://schemas.openxmlformats.org/drawingml/2006/main">
  <dgm:ptLst>
    <dgm:pt modelId="{809E1753-3C73-4FD5-BD41-782ED850A575}" type="doc">
      <dgm:prSet loTypeId="SmartCharts/HorizontaleBildliste" loCatId="other" qsTypeId="urn:microsoft.com/office/officeart/2005/8/quickstyle/simple1" qsCatId="simple" csTypeId="SmartCharts/ColorThememultiplecolors" csCatId="other" phldr="1"/>
      <dgm:spPr/>
      <dgm:t>
        <a:bodyPr/>
        <a:lstStyle/>
        <a:p>
          <a:endParaRPr lang="de-DE"/>
        </a:p>
      </dgm:t>
    </dgm:pt>
    <dgm:pt modelId="{6F8DAA7E-FDF5-42DB-90EC-A5FC94508EB2}">
      <dgm:prSet phldrT="[Text]"/>
      <dgm:spPr/>
      <dgm:t>
        <a:bodyPr/>
        <a:lstStyle/>
        <a:p>
          <a:r>
            <a:rPr lang="de-DE" b="1" dirty="0">
              <a:solidFill>
                <a:srgbClr val="2A2A29"/>
              </a:solidFill>
            </a:rPr>
            <a:t>Statement #01</a:t>
          </a:r>
        </a:p>
        <a:p>
          <a:r>
            <a:rPr lang="de-DE" dirty="0">
              <a:solidFill>
                <a:srgbClr val="2A2A29"/>
              </a:solidFill>
            </a:rPr>
            <a:t>Additional information </a:t>
          </a:r>
          <a:r>
            <a:rPr lang="de-DE" dirty="0" err="1">
              <a:solidFill>
                <a:srgbClr val="2A2A29"/>
              </a:solidFill>
            </a:rPr>
            <a:t>about</a:t>
          </a:r>
          <a:r>
            <a:rPr lang="de-DE" dirty="0">
              <a:solidFill>
                <a:srgbClr val="2A2A29"/>
              </a:solidFill>
            </a:rPr>
            <a:t> </a:t>
          </a:r>
          <a:r>
            <a:rPr lang="de-DE" dirty="0" err="1">
              <a:solidFill>
                <a:srgbClr val="2A2A29"/>
              </a:solidFill>
            </a:rPr>
            <a:t>this</a:t>
          </a:r>
          <a:r>
            <a:rPr lang="de-DE" dirty="0">
              <a:solidFill>
                <a:srgbClr val="2A2A29"/>
              </a:solidFill>
            </a:rPr>
            <a:t> </a:t>
          </a:r>
          <a:r>
            <a:rPr lang="de-DE" dirty="0" err="1">
              <a:solidFill>
                <a:srgbClr val="2A2A29"/>
              </a:solidFill>
            </a:rPr>
            <a:t>statement</a:t>
          </a:r>
          <a:r>
            <a:rPr lang="de-DE" dirty="0">
              <a:solidFill>
                <a:srgbClr val="2A2A29"/>
              </a:solidFill>
            </a:rPr>
            <a:t> in multiple </a:t>
          </a:r>
          <a:r>
            <a:rPr lang="de-DE" dirty="0" err="1">
              <a:solidFill>
                <a:srgbClr val="2A2A29"/>
              </a:solidFill>
            </a:rPr>
            <a:t>lines</a:t>
          </a:r>
          <a:endParaRPr lang="de-DE" dirty="0">
            <a:solidFill>
              <a:srgbClr val="2A2A29"/>
            </a:solidFill>
          </a:endParaRPr>
        </a:p>
      </dgm:t>
    </dgm:pt>
    <dgm:pt modelId="{A48AB378-062C-4C16-8E62-31CEA4AE6DA9}" type="parTrans" cxnId="{38CE6586-CB43-4CDD-B684-76E501BCAAD5}">
      <dgm:prSet/>
      <dgm:spPr/>
      <dgm:t>
        <a:bodyPr/>
        <a:lstStyle/>
        <a:p>
          <a:endParaRPr lang="de-DE">
            <a:solidFill>
              <a:srgbClr val="2A2A29"/>
            </a:solidFill>
          </a:endParaRPr>
        </a:p>
      </dgm:t>
    </dgm:pt>
    <dgm:pt modelId="{19CA33DF-D340-4F56-BE36-FBC5DC0D26AD}" type="sibTrans" cxnId="{38CE6586-CB43-4CDD-B684-76E501BCAAD5}">
      <dgm:prSet/>
      <dgm:spPr/>
      <dgm:t>
        <a:bodyPr/>
        <a:lstStyle/>
        <a:p>
          <a:endParaRPr lang="de-DE">
            <a:solidFill>
              <a:srgbClr val="2A2A29"/>
            </a:solidFill>
          </a:endParaRPr>
        </a:p>
      </dgm:t>
    </dgm:pt>
    <dgm:pt modelId="{9C9A3AED-5F79-4769-8E8A-4FB27B94A234}">
      <dgm:prSet phldrT="[Text]"/>
      <dgm:spPr/>
      <dgm:t>
        <a:bodyPr/>
        <a:lstStyle/>
        <a:p>
          <a:r>
            <a:rPr lang="de-DE" b="1" dirty="0">
              <a:solidFill>
                <a:srgbClr val="2A2A29"/>
              </a:solidFill>
            </a:rPr>
            <a:t>Statement #02</a:t>
          </a:r>
        </a:p>
        <a:p>
          <a:r>
            <a:rPr lang="de-DE" dirty="0">
              <a:solidFill>
                <a:srgbClr val="2A2A29"/>
              </a:solidFill>
            </a:rPr>
            <a:t>Additional information </a:t>
          </a:r>
          <a:r>
            <a:rPr lang="de-DE" dirty="0" err="1">
              <a:solidFill>
                <a:srgbClr val="2A2A29"/>
              </a:solidFill>
            </a:rPr>
            <a:t>about</a:t>
          </a:r>
          <a:r>
            <a:rPr lang="de-DE" dirty="0">
              <a:solidFill>
                <a:srgbClr val="2A2A29"/>
              </a:solidFill>
            </a:rPr>
            <a:t> </a:t>
          </a:r>
          <a:r>
            <a:rPr lang="de-DE" dirty="0" err="1">
              <a:solidFill>
                <a:srgbClr val="2A2A29"/>
              </a:solidFill>
            </a:rPr>
            <a:t>this</a:t>
          </a:r>
          <a:r>
            <a:rPr lang="de-DE" dirty="0">
              <a:solidFill>
                <a:srgbClr val="2A2A29"/>
              </a:solidFill>
            </a:rPr>
            <a:t> </a:t>
          </a:r>
          <a:r>
            <a:rPr lang="de-DE" dirty="0" err="1">
              <a:solidFill>
                <a:srgbClr val="2A2A29"/>
              </a:solidFill>
            </a:rPr>
            <a:t>statement</a:t>
          </a:r>
          <a:r>
            <a:rPr lang="de-DE" dirty="0">
              <a:solidFill>
                <a:srgbClr val="2A2A29"/>
              </a:solidFill>
            </a:rPr>
            <a:t> in multiple </a:t>
          </a:r>
          <a:r>
            <a:rPr lang="de-DE" dirty="0" err="1">
              <a:solidFill>
                <a:srgbClr val="2A2A29"/>
              </a:solidFill>
            </a:rPr>
            <a:t>lines</a:t>
          </a:r>
          <a:endParaRPr lang="de-DE" dirty="0">
            <a:solidFill>
              <a:srgbClr val="2A2A29"/>
            </a:solidFill>
          </a:endParaRPr>
        </a:p>
      </dgm:t>
    </dgm:pt>
    <dgm:pt modelId="{418A99E8-FA9D-4ED3-ADA6-95ECA7A6192B}" type="parTrans" cxnId="{B2131910-6303-4F38-BAD4-F7B111866DAD}">
      <dgm:prSet/>
      <dgm:spPr/>
      <dgm:t>
        <a:bodyPr/>
        <a:lstStyle/>
        <a:p>
          <a:endParaRPr lang="de-DE">
            <a:solidFill>
              <a:srgbClr val="2A2A29"/>
            </a:solidFill>
          </a:endParaRPr>
        </a:p>
      </dgm:t>
    </dgm:pt>
    <dgm:pt modelId="{394B51A5-42D4-46EE-B480-018BF14C7A56}" type="sibTrans" cxnId="{B2131910-6303-4F38-BAD4-F7B111866DAD}">
      <dgm:prSet/>
      <dgm:spPr/>
      <dgm:t>
        <a:bodyPr/>
        <a:lstStyle/>
        <a:p>
          <a:endParaRPr lang="de-DE">
            <a:solidFill>
              <a:srgbClr val="2A2A29"/>
            </a:solidFill>
          </a:endParaRPr>
        </a:p>
      </dgm:t>
    </dgm:pt>
    <dgm:pt modelId="{41D68FD3-C555-4BD0-9B05-ECD4597C07AC}">
      <dgm:prSet phldrT="[Text]"/>
      <dgm:spPr/>
      <dgm:t>
        <a:bodyPr/>
        <a:lstStyle/>
        <a:p>
          <a:r>
            <a:rPr lang="de-DE" b="1" dirty="0">
              <a:solidFill>
                <a:srgbClr val="2A2A29"/>
              </a:solidFill>
            </a:rPr>
            <a:t>Statement #03</a:t>
          </a:r>
        </a:p>
        <a:p>
          <a:r>
            <a:rPr lang="de-DE" dirty="0">
              <a:solidFill>
                <a:srgbClr val="2A2A29"/>
              </a:solidFill>
            </a:rPr>
            <a:t>Additional information </a:t>
          </a:r>
          <a:r>
            <a:rPr lang="de-DE" dirty="0" err="1">
              <a:solidFill>
                <a:srgbClr val="2A2A29"/>
              </a:solidFill>
            </a:rPr>
            <a:t>about</a:t>
          </a:r>
          <a:r>
            <a:rPr lang="de-DE" dirty="0">
              <a:solidFill>
                <a:srgbClr val="2A2A29"/>
              </a:solidFill>
            </a:rPr>
            <a:t> </a:t>
          </a:r>
          <a:r>
            <a:rPr lang="de-DE" dirty="0" err="1">
              <a:solidFill>
                <a:srgbClr val="2A2A29"/>
              </a:solidFill>
            </a:rPr>
            <a:t>this</a:t>
          </a:r>
          <a:r>
            <a:rPr lang="de-DE" dirty="0">
              <a:solidFill>
                <a:srgbClr val="2A2A29"/>
              </a:solidFill>
            </a:rPr>
            <a:t> </a:t>
          </a:r>
          <a:r>
            <a:rPr lang="de-DE" dirty="0" err="1">
              <a:solidFill>
                <a:srgbClr val="2A2A29"/>
              </a:solidFill>
            </a:rPr>
            <a:t>statement</a:t>
          </a:r>
          <a:r>
            <a:rPr lang="de-DE" dirty="0">
              <a:solidFill>
                <a:srgbClr val="2A2A29"/>
              </a:solidFill>
            </a:rPr>
            <a:t> in multiple </a:t>
          </a:r>
          <a:r>
            <a:rPr lang="de-DE" dirty="0" err="1">
              <a:solidFill>
                <a:srgbClr val="2A2A29"/>
              </a:solidFill>
            </a:rPr>
            <a:t>lines</a:t>
          </a:r>
          <a:endParaRPr lang="de-DE" dirty="0">
            <a:solidFill>
              <a:srgbClr val="2A2A29"/>
            </a:solidFill>
          </a:endParaRPr>
        </a:p>
      </dgm:t>
    </dgm:pt>
    <dgm:pt modelId="{4D0106F5-2836-4202-8454-67214951A515}" type="parTrans" cxnId="{B6C90881-F2F7-48FE-9D6A-1617956567E5}">
      <dgm:prSet/>
      <dgm:spPr/>
      <dgm:t>
        <a:bodyPr/>
        <a:lstStyle/>
        <a:p>
          <a:endParaRPr lang="de-DE">
            <a:solidFill>
              <a:srgbClr val="2A2A29"/>
            </a:solidFill>
          </a:endParaRPr>
        </a:p>
      </dgm:t>
    </dgm:pt>
    <dgm:pt modelId="{9F2F3C55-2EA1-4B0E-BE22-C998078E4402}" type="sibTrans" cxnId="{B6C90881-F2F7-48FE-9D6A-1617956567E5}">
      <dgm:prSet/>
      <dgm:spPr/>
      <dgm:t>
        <a:bodyPr/>
        <a:lstStyle/>
        <a:p>
          <a:endParaRPr lang="de-DE">
            <a:solidFill>
              <a:srgbClr val="2A2A29"/>
            </a:solidFill>
          </a:endParaRPr>
        </a:p>
      </dgm:t>
    </dgm:pt>
    <dgm:pt modelId="{A7B9C78E-5AC5-46C9-B269-D64ECE703126}">
      <dgm:prSet phldrT="[Text]"/>
      <dgm:spPr/>
      <dgm:t>
        <a:bodyPr/>
        <a:lstStyle/>
        <a:p>
          <a:r>
            <a:rPr lang="de-DE" b="1" dirty="0">
              <a:solidFill>
                <a:srgbClr val="2A2A29"/>
              </a:solidFill>
            </a:rPr>
            <a:t>Statement #04</a:t>
          </a:r>
        </a:p>
        <a:p>
          <a:r>
            <a:rPr lang="de-DE" dirty="0">
              <a:solidFill>
                <a:srgbClr val="2A2A29"/>
              </a:solidFill>
            </a:rPr>
            <a:t>Additional information </a:t>
          </a:r>
          <a:r>
            <a:rPr lang="de-DE" dirty="0" err="1">
              <a:solidFill>
                <a:srgbClr val="2A2A29"/>
              </a:solidFill>
            </a:rPr>
            <a:t>about</a:t>
          </a:r>
          <a:r>
            <a:rPr lang="de-DE" dirty="0">
              <a:solidFill>
                <a:srgbClr val="2A2A29"/>
              </a:solidFill>
            </a:rPr>
            <a:t> </a:t>
          </a:r>
          <a:r>
            <a:rPr lang="de-DE" dirty="0" err="1">
              <a:solidFill>
                <a:srgbClr val="2A2A29"/>
              </a:solidFill>
            </a:rPr>
            <a:t>this</a:t>
          </a:r>
          <a:r>
            <a:rPr lang="de-DE" dirty="0">
              <a:solidFill>
                <a:srgbClr val="2A2A29"/>
              </a:solidFill>
            </a:rPr>
            <a:t> </a:t>
          </a:r>
          <a:r>
            <a:rPr lang="de-DE" dirty="0" err="1">
              <a:solidFill>
                <a:srgbClr val="2A2A29"/>
              </a:solidFill>
            </a:rPr>
            <a:t>statement</a:t>
          </a:r>
          <a:r>
            <a:rPr lang="de-DE" dirty="0">
              <a:solidFill>
                <a:srgbClr val="2A2A29"/>
              </a:solidFill>
            </a:rPr>
            <a:t> in multiple </a:t>
          </a:r>
          <a:r>
            <a:rPr lang="de-DE" dirty="0" err="1">
              <a:solidFill>
                <a:srgbClr val="2A2A29"/>
              </a:solidFill>
            </a:rPr>
            <a:t>lines</a:t>
          </a:r>
          <a:endParaRPr lang="de-DE" dirty="0">
            <a:solidFill>
              <a:srgbClr val="2A2A29"/>
            </a:solidFill>
          </a:endParaRPr>
        </a:p>
      </dgm:t>
    </dgm:pt>
    <dgm:pt modelId="{EAABFBAC-9792-40F4-8030-5C73816AA2C0}" type="parTrans" cxnId="{BD7B9FB1-E886-4FB1-97EA-4218A5DD4800}">
      <dgm:prSet/>
      <dgm:spPr/>
      <dgm:t>
        <a:bodyPr/>
        <a:lstStyle/>
        <a:p>
          <a:endParaRPr lang="de-DE">
            <a:solidFill>
              <a:srgbClr val="2A2A29"/>
            </a:solidFill>
          </a:endParaRPr>
        </a:p>
      </dgm:t>
    </dgm:pt>
    <dgm:pt modelId="{D85E2F3D-5EA4-42C0-B769-6AA084ED54B5}" type="sibTrans" cxnId="{BD7B9FB1-E886-4FB1-97EA-4218A5DD4800}">
      <dgm:prSet/>
      <dgm:spPr/>
      <dgm:t>
        <a:bodyPr/>
        <a:lstStyle/>
        <a:p>
          <a:endParaRPr lang="de-DE">
            <a:solidFill>
              <a:srgbClr val="2A2A29"/>
            </a:solidFill>
          </a:endParaRPr>
        </a:p>
      </dgm:t>
    </dgm:pt>
    <dgm:pt modelId="{1BC36C0B-6325-4040-A78D-531296893425}">
      <dgm:prSet phldrT="[Text]"/>
      <dgm:spPr/>
      <dgm:t>
        <a:bodyPr/>
        <a:lstStyle/>
        <a:p>
          <a:r>
            <a:rPr lang="de-DE" b="1" dirty="0">
              <a:solidFill>
                <a:srgbClr val="2A2A29"/>
              </a:solidFill>
            </a:rPr>
            <a:t>Statement #05</a:t>
          </a:r>
        </a:p>
        <a:p>
          <a:r>
            <a:rPr lang="de-DE" dirty="0">
              <a:solidFill>
                <a:srgbClr val="2A2A29"/>
              </a:solidFill>
            </a:rPr>
            <a:t>Additional information </a:t>
          </a:r>
          <a:r>
            <a:rPr lang="de-DE" dirty="0" err="1">
              <a:solidFill>
                <a:srgbClr val="2A2A29"/>
              </a:solidFill>
            </a:rPr>
            <a:t>about</a:t>
          </a:r>
          <a:r>
            <a:rPr lang="de-DE" dirty="0">
              <a:solidFill>
                <a:srgbClr val="2A2A29"/>
              </a:solidFill>
            </a:rPr>
            <a:t> </a:t>
          </a:r>
          <a:r>
            <a:rPr lang="de-DE" dirty="0" err="1">
              <a:solidFill>
                <a:srgbClr val="2A2A29"/>
              </a:solidFill>
            </a:rPr>
            <a:t>this</a:t>
          </a:r>
          <a:r>
            <a:rPr lang="de-DE" dirty="0">
              <a:solidFill>
                <a:srgbClr val="2A2A29"/>
              </a:solidFill>
            </a:rPr>
            <a:t> </a:t>
          </a:r>
          <a:r>
            <a:rPr lang="de-DE" dirty="0" err="1">
              <a:solidFill>
                <a:srgbClr val="2A2A29"/>
              </a:solidFill>
            </a:rPr>
            <a:t>statement</a:t>
          </a:r>
          <a:r>
            <a:rPr lang="de-DE" dirty="0">
              <a:solidFill>
                <a:srgbClr val="2A2A29"/>
              </a:solidFill>
            </a:rPr>
            <a:t> in multiple </a:t>
          </a:r>
          <a:r>
            <a:rPr lang="de-DE" dirty="0" err="1">
              <a:solidFill>
                <a:srgbClr val="2A2A29"/>
              </a:solidFill>
            </a:rPr>
            <a:t>lines</a:t>
          </a:r>
          <a:endParaRPr lang="de-DE" dirty="0">
            <a:solidFill>
              <a:srgbClr val="2A2A29"/>
            </a:solidFill>
          </a:endParaRPr>
        </a:p>
      </dgm:t>
    </dgm:pt>
    <dgm:pt modelId="{F7C84115-6C9A-47FA-8741-4091CD3B33D4}" type="parTrans" cxnId="{AEC9CA86-7EA6-419C-BA33-6D3EE513E915}">
      <dgm:prSet/>
      <dgm:spPr/>
      <dgm:t>
        <a:bodyPr/>
        <a:lstStyle/>
        <a:p>
          <a:endParaRPr lang="de-DE">
            <a:solidFill>
              <a:srgbClr val="2A2A29"/>
            </a:solidFill>
          </a:endParaRPr>
        </a:p>
      </dgm:t>
    </dgm:pt>
    <dgm:pt modelId="{B74A8C71-31BF-41CB-BE39-D95AF33A4BE0}" type="sibTrans" cxnId="{AEC9CA86-7EA6-419C-BA33-6D3EE513E915}">
      <dgm:prSet/>
      <dgm:spPr/>
      <dgm:t>
        <a:bodyPr/>
        <a:lstStyle/>
        <a:p>
          <a:endParaRPr lang="de-DE">
            <a:solidFill>
              <a:srgbClr val="2A2A29"/>
            </a:solidFill>
          </a:endParaRPr>
        </a:p>
      </dgm:t>
    </dgm:pt>
    <dgm:pt modelId="{F320D73A-5028-432E-A751-CD2FD76D6B0F}" type="pres">
      <dgm:prSet presAssocID="{809E1753-3C73-4FD5-BD41-782ED850A575}" presName="Name0" presStyleCnt="0">
        <dgm:presLayoutVars>
          <dgm:resizeHandles val="exact"/>
        </dgm:presLayoutVars>
      </dgm:prSet>
      <dgm:spPr/>
    </dgm:pt>
    <dgm:pt modelId="{5EE77032-0D97-41C4-86EF-DE9CF77004D0}" type="pres">
      <dgm:prSet presAssocID="{809E1753-3C73-4FD5-BD41-782ED850A575}" presName="linComp" presStyleCnt="0"/>
      <dgm:spPr/>
    </dgm:pt>
    <dgm:pt modelId="{BAC37875-4475-4197-85E1-5659AB16305F}" type="pres">
      <dgm:prSet presAssocID="{6F8DAA7E-FDF5-42DB-90EC-A5FC94508EB2}" presName="compNode" presStyleCnt="0"/>
      <dgm:spPr/>
    </dgm:pt>
    <dgm:pt modelId="{1B2CC563-05E1-4B58-BA48-28275A88F6A4}" type="pres">
      <dgm:prSet presAssocID="{6F8DAA7E-FDF5-42DB-90EC-A5FC94508EB2}" presName="bkgdShape" presStyleLbl="node2" presStyleIdx="0" presStyleCnt="5"/>
      <dgm:spPr/>
    </dgm:pt>
    <dgm:pt modelId="{E91EEEB1-6CBA-4F1A-B281-B8BCE30875F5}" type="pres">
      <dgm:prSet presAssocID="{6F8DAA7E-FDF5-42DB-90EC-A5FC94508EB2}" presName="nodeTx" presStyleLbl="node2" presStyleIdx="0" presStyleCnt="5">
        <dgm:presLayoutVars>
          <dgm:bulletEnabled/>
        </dgm:presLayoutVars>
      </dgm:prSet>
      <dgm:spPr/>
    </dgm:pt>
    <dgm:pt modelId="{33A5AFAB-6197-4FF3-B65E-A179279D1616}" type="pres">
      <dgm:prSet presAssocID="{6F8DAA7E-FDF5-42DB-90EC-A5FC94508EB2}" presName="imagNode" presStyleLbl="node0" presStyleIdx="0" presStyleCnt="5"/>
      <dgm:spPr>
        <a:blipFill>
          <a:blip xmlns:r="http://schemas.openxmlformats.org/officeDocument/2006/relationships" r:embed="rId1"/>
          <a:srcRect/>
          <a:stretch>
            <a:fillRect/>
          </a:stretch>
        </a:blipFill>
      </dgm:spPr>
    </dgm:pt>
    <dgm:pt modelId="{FEEC8D6B-E933-4300-9440-90131C7E2E53}" type="pres">
      <dgm:prSet presAssocID="{19CA33DF-D340-4F56-BE36-FBC5DC0D26AD}" presName="sibTrans" presStyleLbl="sibTrans2D1" presStyleIdx="0" presStyleCnt="0"/>
      <dgm:spPr/>
    </dgm:pt>
    <dgm:pt modelId="{88210515-80CE-4F30-94F5-91BAC6BF0127}" type="pres">
      <dgm:prSet presAssocID="{9C9A3AED-5F79-4769-8E8A-4FB27B94A234}" presName="compNode" presStyleCnt="0"/>
      <dgm:spPr/>
    </dgm:pt>
    <dgm:pt modelId="{80BE84A2-D616-4658-9C43-9F69D5D64BE4}" type="pres">
      <dgm:prSet presAssocID="{9C9A3AED-5F79-4769-8E8A-4FB27B94A234}" presName="bkgdShape" presStyleLbl="node2" presStyleIdx="1" presStyleCnt="5"/>
      <dgm:spPr/>
    </dgm:pt>
    <dgm:pt modelId="{8FDB068F-B767-4567-9EB8-62E38CCFC357}" type="pres">
      <dgm:prSet presAssocID="{9C9A3AED-5F79-4769-8E8A-4FB27B94A234}" presName="nodeTx" presStyleLbl="node2" presStyleIdx="1" presStyleCnt="5">
        <dgm:presLayoutVars>
          <dgm:bulletEnabled/>
        </dgm:presLayoutVars>
      </dgm:prSet>
      <dgm:spPr/>
    </dgm:pt>
    <dgm:pt modelId="{220C1EC4-E0E0-45A7-B967-B14B4AF14E0C}" type="pres">
      <dgm:prSet presAssocID="{9C9A3AED-5F79-4769-8E8A-4FB27B94A234}" presName="imagNode" presStyleLbl="node0" presStyleIdx="1" presStyleCnt="5"/>
      <dgm:spPr>
        <a:blipFill>
          <a:blip xmlns:r="http://schemas.openxmlformats.org/officeDocument/2006/relationships" r:embed="rId2"/>
          <a:srcRect/>
          <a:stretch>
            <a:fillRect/>
          </a:stretch>
        </a:blipFill>
      </dgm:spPr>
    </dgm:pt>
    <dgm:pt modelId="{6E6493BB-E6FC-4A5B-846A-E1B4118FA624}" type="pres">
      <dgm:prSet presAssocID="{394B51A5-42D4-46EE-B480-018BF14C7A56}" presName="sibTrans" presStyleLbl="sibTrans2D1" presStyleIdx="0" presStyleCnt="0"/>
      <dgm:spPr/>
    </dgm:pt>
    <dgm:pt modelId="{429990B6-2A80-4C5B-8F05-22175D7ED6B7}" type="pres">
      <dgm:prSet presAssocID="{41D68FD3-C555-4BD0-9B05-ECD4597C07AC}" presName="compNode" presStyleCnt="0"/>
      <dgm:spPr/>
    </dgm:pt>
    <dgm:pt modelId="{73053CA1-9620-445E-97DA-0438139B8E48}" type="pres">
      <dgm:prSet presAssocID="{41D68FD3-C555-4BD0-9B05-ECD4597C07AC}" presName="bkgdShape" presStyleLbl="node2" presStyleIdx="2" presStyleCnt="5"/>
      <dgm:spPr/>
    </dgm:pt>
    <dgm:pt modelId="{ED7FB39B-5FB9-4CBE-BDC2-E04092C81E7D}" type="pres">
      <dgm:prSet presAssocID="{41D68FD3-C555-4BD0-9B05-ECD4597C07AC}" presName="nodeTx" presStyleLbl="node2" presStyleIdx="2" presStyleCnt="5">
        <dgm:presLayoutVars>
          <dgm:bulletEnabled/>
        </dgm:presLayoutVars>
      </dgm:prSet>
      <dgm:spPr/>
    </dgm:pt>
    <dgm:pt modelId="{0FB75401-09D3-4BCF-A5EB-68B3EA5697BE}" type="pres">
      <dgm:prSet presAssocID="{41D68FD3-C555-4BD0-9B05-ECD4597C07AC}" presName="imagNode" presStyleLbl="node0" presStyleIdx="2" presStyleCnt="5"/>
      <dgm:spPr>
        <a:blipFill>
          <a:blip xmlns:r="http://schemas.openxmlformats.org/officeDocument/2006/relationships" r:embed="rId3"/>
          <a:srcRect/>
          <a:stretch>
            <a:fillRect/>
          </a:stretch>
        </a:blipFill>
      </dgm:spPr>
    </dgm:pt>
    <dgm:pt modelId="{CA9FF468-0265-4676-9E23-EC347A22DEF8}" type="pres">
      <dgm:prSet presAssocID="{9F2F3C55-2EA1-4B0E-BE22-C998078E4402}" presName="sibTrans" presStyleLbl="sibTrans2D1" presStyleIdx="0" presStyleCnt="0"/>
      <dgm:spPr/>
    </dgm:pt>
    <dgm:pt modelId="{4737B65F-B726-4D83-989C-A47D35A52562}" type="pres">
      <dgm:prSet presAssocID="{A7B9C78E-5AC5-46C9-B269-D64ECE703126}" presName="compNode" presStyleCnt="0"/>
      <dgm:spPr/>
    </dgm:pt>
    <dgm:pt modelId="{E3F3B20D-294B-456F-81FC-38EF9623B03A}" type="pres">
      <dgm:prSet presAssocID="{A7B9C78E-5AC5-46C9-B269-D64ECE703126}" presName="bkgdShape" presStyleLbl="node2" presStyleIdx="3" presStyleCnt="5"/>
      <dgm:spPr/>
    </dgm:pt>
    <dgm:pt modelId="{4958DC8A-5D67-4B90-9490-518F80207DBD}" type="pres">
      <dgm:prSet presAssocID="{A7B9C78E-5AC5-46C9-B269-D64ECE703126}" presName="nodeTx" presStyleLbl="node2" presStyleIdx="3" presStyleCnt="5">
        <dgm:presLayoutVars>
          <dgm:bulletEnabled/>
        </dgm:presLayoutVars>
      </dgm:prSet>
      <dgm:spPr/>
    </dgm:pt>
    <dgm:pt modelId="{5F0C0596-CD0D-4747-8ACE-FAE988B81C4B}" type="pres">
      <dgm:prSet presAssocID="{A7B9C78E-5AC5-46C9-B269-D64ECE703126}" presName="imagNode" presStyleLbl="node0" presStyleIdx="3" presStyleCnt="5"/>
      <dgm:spPr>
        <a:blipFill>
          <a:blip xmlns:r="http://schemas.openxmlformats.org/officeDocument/2006/relationships" r:embed="rId4"/>
          <a:srcRect/>
          <a:stretch>
            <a:fillRect/>
          </a:stretch>
        </a:blipFill>
      </dgm:spPr>
    </dgm:pt>
    <dgm:pt modelId="{9CA6D240-7804-479C-ACF9-407FD0024F63}" type="pres">
      <dgm:prSet presAssocID="{D85E2F3D-5EA4-42C0-B769-6AA084ED54B5}" presName="sibTrans" presStyleLbl="sibTrans2D1" presStyleIdx="0" presStyleCnt="0"/>
      <dgm:spPr/>
    </dgm:pt>
    <dgm:pt modelId="{51DEAE46-5163-4E85-8429-FE8A46D6F822}" type="pres">
      <dgm:prSet presAssocID="{1BC36C0B-6325-4040-A78D-531296893425}" presName="compNode" presStyleCnt="0"/>
      <dgm:spPr/>
    </dgm:pt>
    <dgm:pt modelId="{DE5DEE32-57E8-4BB7-AA67-D78FED2CA95A}" type="pres">
      <dgm:prSet presAssocID="{1BC36C0B-6325-4040-A78D-531296893425}" presName="bkgdShape" presStyleLbl="node2" presStyleIdx="4" presStyleCnt="5"/>
      <dgm:spPr/>
    </dgm:pt>
    <dgm:pt modelId="{5A5A633B-BD3F-446A-8F89-6F9C360F91E7}" type="pres">
      <dgm:prSet presAssocID="{1BC36C0B-6325-4040-A78D-531296893425}" presName="nodeTx" presStyleLbl="node2" presStyleIdx="4" presStyleCnt="5">
        <dgm:presLayoutVars>
          <dgm:bulletEnabled/>
        </dgm:presLayoutVars>
      </dgm:prSet>
      <dgm:spPr/>
    </dgm:pt>
    <dgm:pt modelId="{FE25F892-50EE-475E-A2CA-5F33D28EE35A}" type="pres">
      <dgm:prSet presAssocID="{1BC36C0B-6325-4040-A78D-531296893425}" presName="imagNode" presStyleLbl="node0" presStyleIdx="4" presStyleCnt="5"/>
      <dgm:spPr>
        <a:blipFill>
          <a:blip xmlns:r="http://schemas.openxmlformats.org/officeDocument/2006/relationships" r:embed="rId5"/>
          <a:srcRect/>
          <a:stretch>
            <a:fillRect/>
          </a:stretch>
        </a:blipFill>
      </dgm:spPr>
    </dgm:pt>
  </dgm:ptLst>
  <dgm:cxnLst>
    <dgm:cxn modelId="{511F410A-2E39-4705-AC72-31E1502236FB}" type="presOf" srcId="{19CA33DF-D340-4F56-BE36-FBC5DC0D26AD}" destId="{FEEC8D6B-E933-4300-9440-90131C7E2E53}" srcOrd="0" destOrd="0" presId="SmartCharts/HorizontaleBildliste"/>
    <dgm:cxn modelId="{B2131910-6303-4F38-BAD4-F7B111866DAD}" srcId="{809E1753-3C73-4FD5-BD41-782ED850A575}" destId="{9C9A3AED-5F79-4769-8E8A-4FB27B94A234}" srcOrd="1" destOrd="0" parTransId="{418A99E8-FA9D-4ED3-ADA6-95ECA7A6192B}" sibTransId="{394B51A5-42D4-46EE-B480-018BF14C7A56}"/>
    <dgm:cxn modelId="{9171C718-A822-4543-8B68-32D23F6DB4DE}" type="presOf" srcId="{D85E2F3D-5EA4-42C0-B769-6AA084ED54B5}" destId="{9CA6D240-7804-479C-ACF9-407FD0024F63}" srcOrd="0" destOrd="0" presId="SmartCharts/HorizontaleBildliste"/>
    <dgm:cxn modelId="{59C2B522-475F-4DBE-8E65-1B23A30C4D2D}" type="presOf" srcId="{809E1753-3C73-4FD5-BD41-782ED850A575}" destId="{F320D73A-5028-432E-A751-CD2FD76D6B0F}" srcOrd="0" destOrd="0" presId="SmartCharts/HorizontaleBildliste"/>
    <dgm:cxn modelId="{1EDE5B27-2163-4128-960C-CA4B9CDA5C08}" type="presOf" srcId="{A7B9C78E-5AC5-46C9-B269-D64ECE703126}" destId="{E3F3B20D-294B-456F-81FC-38EF9623B03A}" srcOrd="0" destOrd="0" presId="SmartCharts/HorizontaleBildliste"/>
    <dgm:cxn modelId="{E740B12A-CE48-463C-898D-C7773D75389A}" type="presOf" srcId="{41D68FD3-C555-4BD0-9B05-ECD4597C07AC}" destId="{73053CA1-9620-445E-97DA-0438139B8E48}" srcOrd="0" destOrd="0" presId="SmartCharts/HorizontaleBildliste"/>
    <dgm:cxn modelId="{18803D2F-A4CD-4F74-9DEF-8421FB87817D}" type="presOf" srcId="{9C9A3AED-5F79-4769-8E8A-4FB27B94A234}" destId="{8FDB068F-B767-4567-9EB8-62E38CCFC357}" srcOrd="1" destOrd="0" presId="SmartCharts/HorizontaleBildliste"/>
    <dgm:cxn modelId="{79D7B231-9C9B-4C3E-8637-691594C8EF74}" type="presOf" srcId="{1BC36C0B-6325-4040-A78D-531296893425}" destId="{DE5DEE32-57E8-4BB7-AA67-D78FED2CA95A}" srcOrd="0" destOrd="0" presId="SmartCharts/HorizontaleBildliste"/>
    <dgm:cxn modelId="{C6E6893E-342A-473C-A266-35FC60613B2E}" type="presOf" srcId="{9F2F3C55-2EA1-4B0E-BE22-C998078E4402}" destId="{CA9FF468-0265-4676-9E23-EC347A22DEF8}" srcOrd="0" destOrd="0" presId="SmartCharts/HorizontaleBildliste"/>
    <dgm:cxn modelId="{D97A0248-0D0F-4036-B934-04B2A9B5BB56}" type="presOf" srcId="{1BC36C0B-6325-4040-A78D-531296893425}" destId="{5A5A633B-BD3F-446A-8F89-6F9C360F91E7}" srcOrd="1" destOrd="0" presId="SmartCharts/HorizontaleBildliste"/>
    <dgm:cxn modelId="{0D2AA775-A6DC-43F6-8453-0CAF6872564F}" type="presOf" srcId="{6F8DAA7E-FDF5-42DB-90EC-A5FC94508EB2}" destId="{E91EEEB1-6CBA-4F1A-B281-B8BCE30875F5}" srcOrd="1" destOrd="0" presId="SmartCharts/HorizontaleBildliste"/>
    <dgm:cxn modelId="{A321FB57-2A97-41CF-B384-DD2D630543B9}" type="presOf" srcId="{9C9A3AED-5F79-4769-8E8A-4FB27B94A234}" destId="{80BE84A2-D616-4658-9C43-9F69D5D64BE4}" srcOrd="0" destOrd="0" presId="SmartCharts/HorizontaleBildliste"/>
    <dgm:cxn modelId="{B6C90881-F2F7-48FE-9D6A-1617956567E5}" srcId="{809E1753-3C73-4FD5-BD41-782ED850A575}" destId="{41D68FD3-C555-4BD0-9B05-ECD4597C07AC}" srcOrd="2" destOrd="0" parTransId="{4D0106F5-2836-4202-8454-67214951A515}" sibTransId="{9F2F3C55-2EA1-4B0E-BE22-C998078E4402}"/>
    <dgm:cxn modelId="{38CE6586-CB43-4CDD-B684-76E501BCAAD5}" srcId="{809E1753-3C73-4FD5-BD41-782ED850A575}" destId="{6F8DAA7E-FDF5-42DB-90EC-A5FC94508EB2}" srcOrd="0" destOrd="0" parTransId="{A48AB378-062C-4C16-8E62-31CEA4AE6DA9}" sibTransId="{19CA33DF-D340-4F56-BE36-FBC5DC0D26AD}"/>
    <dgm:cxn modelId="{AEC9CA86-7EA6-419C-BA33-6D3EE513E915}" srcId="{809E1753-3C73-4FD5-BD41-782ED850A575}" destId="{1BC36C0B-6325-4040-A78D-531296893425}" srcOrd="4" destOrd="0" parTransId="{F7C84115-6C9A-47FA-8741-4091CD3B33D4}" sibTransId="{B74A8C71-31BF-41CB-BE39-D95AF33A4BE0}"/>
    <dgm:cxn modelId="{05FC0999-29AC-4CB4-BB3E-2203E1FEC539}" type="presOf" srcId="{394B51A5-42D4-46EE-B480-018BF14C7A56}" destId="{6E6493BB-E6FC-4A5B-846A-E1B4118FA624}" srcOrd="0" destOrd="0" presId="SmartCharts/HorizontaleBildliste"/>
    <dgm:cxn modelId="{BD7B9FB1-E886-4FB1-97EA-4218A5DD4800}" srcId="{809E1753-3C73-4FD5-BD41-782ED850A575}" destId="{A7B9C78E-5AC5-46C9-B269-D64ECE703126}" srcOrd="3" destOrd="0" parTransId="{EAABFBAC-9792-40F4-8030-5C73816AA2C0}" sibTransId="{D85E2F3D-5EA4-42C0-B769-6AA084ED54B5}"/>
    <dgm:cxn modelId="{53A902BE-1322-4E10-A5B6-BA6896DCB4BC}" type="presOf" srcId="{A7B9C78E-5AC5-46C9-B269-D64ECE703126}" destId="{4958DC8A-5D67-4B90-9490-518F80207DBD}" srcOrd="1" destOrd="0" presId="SmartCharts/HorizontaleBildliste"/>
    <dgm:cxn modelId="{FDD01DC4-7F94-4ED7-8302-D9B60DC8494F}" type="presOf" srcId="{41D68FD3-C555-4BD0-9B05-ECD4597C07AC}" destId="{ED7FB39B-5FB9-4CBE-BDC2-E04092C81E7D}" srcOrd="1" destOrd="0" presId="SmartCharts/HorizontaleBildliste"/>
    <dgm:cxn modelId="{FEDCC2CE-F370-440C-8E8A-4C569EE89F5A}" type="presOf" srcId="{6F8DAA7E-FDF5-42DB-90EC-A5FC94508EB2}" destId="{1B2CC563-05E1-4B58-BA48-28275A88F6A4}" srcOrd="0" destOrd="0" presId="SmartCharts/HorizontaleBildliste"/>
    <dgm:cxn modelId="{A44FF776-F3CA-495C-9BFC-1402790D66C0}" type="presParOf" srcId="{F320D73A-5028-432E-A751-CD2FD76D6B0F}" destId="{5EE77032-0D97-41C4-86EF-DE9CF77004D0}" srcOrd="0" destOrd="0" presId="SmartCharts/HorizontaleBildliste"/>
    <dgm:cxn modelId="{D78C08CF-6E1F-4086-B686-9A45DCD81F55}" type="presParOf" srcId="{5EE77032-0D97-41C4-86EF-DE9CF77004D0}" destId="{BAC37875-4475-4197-85E1-5659AB16305F}" srcOrd="0" destOrd="0" presId="SmartCharts/HorizontaleBildliste"/>
    <dgm:cxn modelId="{AF67F4A2-8A03-4F00-8078-B0415613C4C1}" type="presParOf" srcId="{BAC37875-4475-4197-85E1-5659AB16305F}" destId="{1B2CC563-05E1-4B58-BA48-28275A88F6A4}" srcOrd="0" destOrd="0" presId="SmartCharts/HorizontaleBildliste"/>
    <dgm:cxn modelId="{967B47E8-A709-4DE8-8FEB-92A540782319}" type="presParOf" srcId="{BAC37875-4475-4197-85E1-5659AB16305F}" destId="{E91EEEB1-6CBA-4F1A-B281-B8BCE30875F5}" srcOrd="1" destOrd="0" presId="SmartCharts/HorizontaleBildliste"/>
    <dgm:cxn modelId="{D75FC7D2-43E5-4064-A6F1-216FABE09DC7}" type="presParOf" srcId="{BAC37875-4475-4197-85E1-5659AB16305F}" destId="{33A5AFAB-6197-4FF3-B65E-A179279D1616}" srcOrd="2" destOrd="0" presId="SmartCharts/HorizontaleBildliste"/>
    <dgm:cxn modelId="{D9AB116D-6D96-45D2-87D7-F94EB67C456C}" type="presParOf" srcId="{5EE77032-0D97-41C4-86EF-DE9CF77004D0}" destId="{FEEC8D6B-E933-4300-9440-90131C7E2E53}" srcOrd="1" destOrd="0" presId="SmartCharts/HorizontaleBildliste"/>
    <dgm:cxn modelId="{74D8D33B-3033-4C35-993D-3EDF7E31E13B}" type="presParOf" srcId="{5EE77032-0D97-41C4-86EF-DE9CF77004D0}" destId="{88210515-80CE-4F30-94F5-91BAC6BF0127}" srcOrd="2" destOrd="0" presId="SmartCharts/HorizontaleBildliste"/>
    <dgm:cxn modelId="{CFBE35CB-E061-4C1B-B1C9-87E2D23B1A2F}" type="presParOf" srcId="{88210515-80CE-4F30-94F5-91BAC6BF0127}" destId="{80BE84A2-D616-4658-9C43-9F69D5D64BE4}" srcOrd="0" destOrd="0" presId="SmartCharts/HorizontaleBildliste"/>
    <dgm:cxn modelId="{9F592893-9F89-4BD3-A49D-0E575AF79EE5}" type="presParOf" srcId="{88210515-80CE-4F30-94F5-91BAC6BF0127}" destId="{8FDB068F-B767-4567-9EB8-62E38CCFC357}" srcOrd="1" destOrd="0" presId="SmartCharts/HorizontaleBildliste"/>
    <dgm:cxn modelId="{67175391-B676-4707-BA8F-BA49FAC649B8}" type="presParOf" srcId="{88210515-80CE-4F30-94F5-91BAC6BF0127}" destId="{220C1EC4-E0E0-45A7-B967-B14B4AF14E0C}" srcOrd="2" destOrd="0" presId="SmartCharts/HorizontaleBildliste"/>
    <dgm:cxn modelId="{0874A10B-7F28-47A0-B963-0A693DD60E8C}" type="presParOf" srcId="{5EE77032-0D97-41C4-86EF-DE9CF77004D0}" destId="{6E6493BB-E6FC-4A5B-846A-E1B4118FA624}" srcOrd="3" destOrd="0" presId="SmartCharts/HorizontaleBildliste"/>
    <dgm:cxn modelId="{5FEA3480-0538-4CA3-8186-883D3A1BBF9A}" type="presParOf" srcId="{5EE77032-0D97-41C4-86EF-DE9CF77004D0}" destId="{429990B6-2A80-4C5B-8F05-22175D7ED6B7}" srcOrd="4" destOrd="0" presId="SmartCharts/HorizontaleBildliste"/>
    <dgm:cxn modelId="{C2F6558C-CF72-4E20-B162-3C3D81193A7F}" type="presParOf" srcId="{429990B6-2A80-4C5B-8F05-22175D7ED6B7}" destId="{73053CA1-9620-445E-97DA-0438139B8E48}" srcOrd="0" destOrd="0" presId="SmartCharts/HorizontaleBildliste"/>
    <dgm:cxn modelId="{84807AB2-5053-48A0-B4F4-253B84CDFF82}" type="presParOf" srcId="{429990B6-2A80-4C5B-8F05-22175D7ED6B7}" destId="{ED7FB39B-5FB9-4CBE-BDC2-E04092C81E7D}" srcOrd="1" destOrd="0" presId="SmartCharts/HorizontaleBildliste"/>
    <dgm:cxn modelId="{56E02C71-D377-4054-9426-0180AEBAA1E5}" type="presParOf" srcId="{429990B6-2A80-4C5B-8F05-22175D7ED6B7}" destId="{0FB75401-09D3-4BCF-A5EB-68B3EA5697BE}" srcOrd="2" destOrd="0" presId="SmartCharts/HorizontaleBildliste"/>
    <dgm:cxn modelId="{FBC9D505-8435-4D16-8C7D-3CF5CB43A0F5}" type="presParOf" srcId="{5EE77032-0D97-41C4-86EF-DE9CF77004D0}" destId="{CA9FF468-0265-4676-9E23-EC347A22DEF8}" srcOrd="5" destOrd="0" presId="SmartCharts/HorizontaleBildliste"/>
    <dgm:cxn modelId="{E7B59C3F-9A0A-42C9-A310-ACA27EC61EFC}" type="presParOf" srcId="{5EE77032-0D97-41C4-86EF-DE9CF77004D0}" destId="{4737B65F-B726-4D83-989C-A47D35A52562}" srcOrd="6" destOrd="0" presId="SmartCharts/HorizontaleBildliste"/>
    <dgm:cxn modelId="{ACBBCA9C-E5F6-4FF1-A7F2-57E782D02A8A}" type="presParOf" srcId="{4737B65F-B726-4D83-989C-A47D35A52562}" destId="{E3F3B20D-294B-456F-81FC-38EF9623B03A}" srcOrd="0" destOrd="0" presId="SmartCharts/HorizontaleBildliste"/>
    <dgm:cxn modelId="{0D8198D3-A563-46E5-B7A3-C80438BAB6DC}" type="presParOf" srcId="{4737B65F-B726-4D83-989C-A47D35A52562}" destId="{4958DC8A-5D67-4B90-9490-518F80207DBD}" srcOrd="1" destOrd="0" presId="SmartCharts/HorizontaleBildliste"/>
    <dgm:cxn modelId="{018A1DA8-C5F6-42CA-B9A8-CBC91146ACC7}" type="presParOf" srcId="{4737B65F-B726-4D83-989C-A47D35A52562}" destId="{5F0C0596-CD0D-4747-8ACE-FAE988B81C4B}" srcOrd="2" destOrd="0" presId="SmartCharts/HorizontaleBildliste"/>
    <dgm:cxn modelId="{B042579F-B5A7-4CEA-B5AE-0FB2B447D992}" type="presParOf" srcId="{5EE77032-0D97-41C4-86EF-DE9CF77004D0}" destId="{9CA6D240-7804-479C-ACF9-407FD0024F63}" srcOrd="7" destOrd="0" presId="SmartCharts/HorizontaleBildliste"/>
    <dgm:cxn modelId="{1C43DEBE-F204-4F0E-9083-24E41BA69269}" type="presParOf" srcId="{5EE77032-0D97-41C4-86EF-DE9CF77004D0}" destId="{51DEAE46-5163-4E85-8429-FE8A46D6F822}" srcOrd="8" destOrd="0" presId="SmartCharts/HorizontaleBildliste"/>
    <dgm:cxn modelId="{2EE511E3-A7B9-4AC1-9BE4-D48F6D601705}" type="presParOf" srcId="{51DEAE46-5163-4E85-8429-FE8A46D6F822}" destId="{DE5DEE32-57E8-4BB7-AA67-D78FED2CA95A}" srcOrd="0" destOrd="0" presId="SmartCharts/HorizontaleBildliste"/>
    <dgm:cxn modelId="{ED33A67E-A50B-4E3F-A03B-9CF7E6AE51A9}" type="presParOf" srcId="{51DEAE46-5163-4E85-8429-FE8A46D6F822}" destId="{5A5A633B-BD3F-446A-8F89-6F9C360F91E7}" srcOrd="1" destOrd="0" presId="SmartCharts/HorizontaleBildliste"/>
    <dgm:cxn modelId="{A073B797-52BD-46C8-A16C-5E3A39EFF45B}" type="presParOf" srcId="{51DEAE46-5163-4E85-8429-FE8A46D6F822}" destId="{FE25F892-50EE-475E-A2CA-5F33D28EE35A}" srcOrd="2" destOrd="0" presId="SmartCharts/HorizontaleBildlist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0FC281-2A4E-44B9-8584-9D1936983792}" type="doc">
      <dgm:prSet loTypeId="urn:SmartCharts/Bildplatzhalter" loCatId="other" qsTypeId="urn:microsoft.com/office/officeart/2005/8/quickstyle/simple1" qsCatId="simple" csTypeId="releaseMainColor#2" csCatId="other" phldr="1"/>
      <dgm:spPr/>
      <dgm:t>
        <a:bodyPr/>
        <a:lstStyle/>
        <a:p>
          <a:endParaRPr lang="de-DE"/>
        </a:p>
      </dgm:t>
    </dgm:pt>
    <dgm:pt modelId="{A86CAF98-9AC4-4BC8-90FC-1FFBDBAADDD8}">
      <dgm:prSet phldrT="[Text]" phldr="0"/>
      <dgm:spPr/>
      <dgm:t>
        <a:bodyPr/>
        <a:lstStyle/>
        <a:p>
          <a:endParaRPr lang="de-DE"/>
        </a:p>
      </dgm:t>
    </dgm:pt>
    <dgm:pt modelId="{ADB89103-6E62-4795-833E-180977A29FB7}" type="parTrans" cxnId="{49409B61-B135-4101-A696-78EDCBFDF734}">
      <dgm:prSet/>
      <dgm:spPr/>
      <dgm:t>
        <a:bodyPr/>
        <a:lstStyle/>
        <a:p>
          <a:endParaRPr lang="de-DE"/>
        </a:p>
      </dgm:t>
    </dgm:pt>
    <dgm:pt modelId="{D53CEBC9-6834-4916-AB05-4584A9008864}" type="sibTrans" cxnId="{49409B61-B135-4101-A696-78EDCBFDF734}">
      <dgm:prSet/>
      <dgm:spPr>
        <a:blipFill dpi="0" rotWithShape="1">
          <a:blip xmlns:r="http://schemas.openxmlformats.org/officeDocument/2006/relationships" r:embed="rId1"/>
          <a:srcRect/>
          <a:stretch>
            <a:fillRect l="-1164" t="-1275" r="-1385" b="-1275"/>
          </a:stretch>
        </a:blipFill>
      </dgm:spPr>
      <dgm:t>
        <a:bodyPr/>
        <a:lstStyle/>
        <a:p>
          <a:endParaRPr lang="de-DE"/>
        </a:p>
      </dgm:t>
    </dgm:pt>
    <dgm:pt modelId="{4AF81131-EAF0-4650-9B1C-B56003659F24}" type="pres">
      <dgm:prSet presAssocID="{0E0FC281-2A4E-44B9-8584-9D1936983792}" presName="Name0" presStyleCnt="0">
        <dgm:presLayoutVars>
          <dgm:chMax val="1"/>
          <dgm:chPref val="1"/>
          <dgm:dir/>
        </dgm:presLayoutVars>
      </dgm:prSet>
      <dgm:spPr/>
    </dgm:pt>
    <dgm:pt modelId="{D3012EC7-872F-4ADF-8698-2919746590A0}" type="pres">
      <dgm:prSet presAssocID="{0E0FC281-2A4E-44B9-8584-9D1936983792}" presName="Name1" presStyleCnt="0"/>
      <dgm:spPr/>
    </dgm:pt>
    <dgm:pt modelId="{77658EC4-E5AD-4299-822D-780756F333F1}" type="pres">
      <dgm:prSet presAssocID="{D53CEBC9-6834-4916-AB05-4584A9008864}" presName="picture_1" presStyleCnt="0"/>
      <dgm:spPr/>
    </dgm:pt>
    <dgm:pt modelId="{6ECE50A7-8F21-480F-966B-1CEAB3C0F70C}" type="pres">
      <dgm:prSet presAssocID="{D53CEBC9-6834-4916-AB05-4584A9008864}" presName="pictureRepeatNode" presStyleLbl="node0" presStyleIdx="0" presStyleCnt="1" custScaleX="100000" custScaleY="100000"/>
      <dgm:spPr>
        <a:prstGeom prst="ellipse">
          <a:avLst/>
        </a:prstGeom>
      </dgm:spPr>
    </dgm:pt>
  </dgm:ptLst>
  <dgm:cxnLst>
    <dgm:cxn modelId="{49409B61-B135-4101-A696-78EDCBFDF734}" srcId="{0E0FC281-2A4E-44B9-8584-9D1936983792}" destId="{A86CAF98-9AC4-4BC8-90FC-1FFBDBAADDD8}" srcOrd="0" destOrd="0" parTransId="{ADB89103-6E62-4795-833E-180977A29FB7}" sibTransId="{D53CEBC9-6834-4916-AB05-4584A9008864}"/>
    <dgm:cxn modelId="{57293847-2ED3-4868-9118-425916C3791E}" type="presOf" srcId="{0E0FC281-2A4E-44B9-8584-9D1936983792}" destId="{4AF81131-EAF0-4650-9B1C-B56003659F24}" srcOrd="0" destOrd="0" presId="urn:SmartCharts/Bildplatzhalter"/>
    <dgm:cxn modelId="{2B4E144A-15A5-4F8C-92C3-1B31A36AB694}" type="presOf" srcId="{D53CEBC9-6834-4916-AB05-4584A9008864}" destId="{6ECE50A7-8F21-480F-966B-1CEAB3C0F70C}" srcOrd="0" destOrd="0" presId="urn:SmartCharts/Bildplatzhalter"/>
    <dgm:cxn modelId="{8F60D238-9955-49BB-B41A-33755EBAC47A}" type="presParOf" srcId="{4AF81131-EAF0-4650-9B1C-B56003659F24}" destId="{D3012EC7-872F-4ADF-8698-2919746590A0}" srcOrd="0" destOrd="0" presId="urn:SmartCharts/Bildplatzhalter"/>
    <dgm:cxn modelId="{23F98B91-9950-42E5-8812-85F93EF177DE}" type="presParOf" srcId="{D3012EC7-872F-4ADF-8698-2919746590A0}" destId="{77658EC4-E5AD-4299-822D-780756F333F1}" srcOrd="0" destOrd="0" presId="urn:SmartCharts/Bildplatzhalter"/>
    <dgm:cxn modelId="{0A64D9AD-D5C1-4ADF-8091-704069950235}" type="presParOf" srcId="{77658EC4-E5AD-4299-822D-780756F333F1}" destId="{6ECE50A7-8F21-480F-966B-1CEAB3C0F70C}" srcOrd="0" destOrd="0" presId="urn:SmartCharts/Bildplatzhal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7D66FC-D88E-45C2-8E48-00E380EB43B8}" type="doc">
      <dgm:prSet loTypeId="urn:SmartCharts/VertikaleListemitquadratischenBildern" loCatId="other" qsTypeId="urn:microsoft.com/office/officeart/2005/8/quickstyle/simple1" qsCatId="simple" csTypeId="releaseMainColor#1" csCatId="other" phldr="1"/>
      <dgm:spPr/>
      <dgm:t>
        <a:bodyPr/>
        <a:lstStyle/>
        <a:p>
          <a:endParaRPr lang="de-DE"/>
        </a:p>
      </dgm:t>
    </dgm:pt>
    <dgm:pt modelId="{BB564195-036B-4359-9F19-2AAB72700B87}">
      <dgm:prSet phldrT="[Text]"/>
      <dgm:spPr/>
      <dgm:t>
        <a:bodyPr/>
        <a:lstStyle/>
        <a:p>
          <a:r>
            <a:rPr lang="de-DE" b="1" dirty="0">
              <a:solidFill>
                <a:srgbClr val="2A2A29"/>
              </a:solidFill>
            </a:rPr>
            <a:t>Statement #01</a:t>
          </a:r>
          <a:br>
            <a:rPr lang="de-DE" b="1" dirty="0">
              <a:solidFill>
                <a:srgbClr val="2A2A29"/>
              </a:solidFill>
            </a:rPr>
          </a:br>
          <a:r>
            <a:rPr lang="de-DE" b="0" dirty="0">
              <a:solidFill>
                <a:srgbClr val="2A2A29"/>
              </a:solidFill>
            </a:rPr>
            <a:t>A</a:t>
          </a:r>
          <a:r>
            <a:rPr lang="de-DE" dirty="0">
              <a:solidFill>
                <a:srgbClr val="2A2A29"/>
              </a:solidFill>
            </a:rPr>
            <a:t>dditional </a:t>
          </a:r>
          <a:r>
            <a:rPr lang="de-DE" dirty="0" err="1">
              <a:solidFill>
                <a:srgbClr val="2A2A29"/>
              </a:solidFill>
            </a:rPr>
            <a:t>information</a:t>
          </a:r>
          <a:endParaRPr lang="de-DE" dirty="0">
            <a:solidFill>
              <a:srgbClr val="2A2A29"/>
            </a:solidFill>
          </a:endParaRPr>
        </a:p>
      </dgm:t>
    </dgm:pt>
    <dgm:pt modelId="{8316134E-C7D7-4808-B0E1-F126D7BB3878}" type="parTrans" cxnId="{1381B20F-F34C-4E2E-8E22-D689A759C812}">
      <dgm:prSet/>
      <dgm:spPr/>
      <dgm:t>
        <a:bodyPr/>
        <a:lstStyle/>
        <a:p>
          <a:endParaRPr lang="de-DE">
            <a:solidFill>
              <a:srgbClr val="2A2A29"/>
            </a:solidFill>
          </a:endParaRPr>
        </a:p>
      </dgm:t>
    </dgm:pt>
    <dgm:pt modelId="{D22B59F7-2C84-4465-AEAA-56ACC29A0084}" type="sibTrans" cxnId="{1381B20F-F34C-4E2E-8E22-D689A759C812}">
      <dgm:prSet/>
      <dgm:spPr/>
      <dgm:t>
        <a:bodyPr/>
        <a:lstStyle/>
        <a:p>
          <a:endParaRPr lang="de-DE">
            <a:solidFill>
              <a:srgbClr val="2A2A29"/>
            </a:solidFill>
          </a:endParaRPr>
        </a:p>
      </dgm:t>
    </dgm:pt>
    <dgm:pt modelId="{DD61FEB1-A5E3-4DD5-B8DB-C67D700DECFE}">
      <dgm:prSet phldrT="[Text]"/>
      <dgm:spPr/>
      <dgm:t>
        <a:bodyPr/>
        <a:lstStyle/>
        <a:p>
          <a:r>
            <a:rPr lang="de-DE" b="1" dirty="0">
              <a:solidFill>
                <a:srgbClr val="2A2A29"/>
              </a:solidFill>
            </a:rPr>
            <a:t>Statement #02</a:t>
          </a:r>
          <a:br>
            <a:rPr lang="de-DE" b="1" dirty="0">
              <a:solidFill>
                <a:srgbClr val="2A2A29"/>
              </a:solidFill>
            </a:rPr>
          </a:br>
          <a:r>
            <a:rPr lang="de-DE" b="0" dirty="0">
              <a:solidFill>
                <a:srgbClr val="2A2A29"/>
              </a:solidFill>
            </a:rPr>
            <a:t>A</a:t>
          </a:r>
          <a:r>
            <a:rPr lang="de-DE" dirty="0">
              <a:solidFill>
                <a:srgbClr val="2A2A29"/>
              </a:solidFill>
            </a:rPr>
            <a:t>dditional </a:t>
          </a:r>
          <a:r>
            <a:rPr lang="de-DE" dirty="0" err="1">
              <a:solidFill>
                <a:srgbClr val="2A2A29"/>
              </a:solidFill>
            </a:rPr>
            <a:t>information</a:t>
          </a:r>
          <a:endParaRPr lang="de-DE" dirty="0">
            <a:solidFill>
              <a:srgbClr val="2A2A29"/>
            </a:solidFill>
          </a:endParaRPr>
        </a:p>
      </dgm:t>
    </dgm:pt>
    <dgm:pt modelId="{D8058493-2BFB-4878-8DDD-D3AA0CF8557E}" type="parTrans" cxnId="{41348C8E-66E3-4012-B394-C224432352AB}">
      <dgm:prSet/>
      <dgm:spPr/>
      <dgm:t>
        <a:bodyPr/>
        <a:lstStyle/>
        <a:p>
          <a:endParaRPr lang="de-DE">
            <a:solidFill>
              <a:srgbClr val="2A2A29"/>
            </a:solidFill>
          </a:endParaRPr>
        </a:p>
      </dgm:t>
    </dgm:pt>
    <dgm:pt modelId="{65F43999-0F58-4296-95E4-FE5BE7D567C0}" type="sibTrans" cxnId="{41348C8E-66E3-4012-B394-C224432352AB}">
      <dgm:prSet/>
      <dgm:spPr/>
      <dgm:t>
        <a:bodyPr/>
        <a:lstStyle/>
        <a:p>
          <a:endParaRPr lang="de-DE">
            <a:solidFill>
              <a:srgbClr val="2A2A29"/>
            </a:solidFill>
          </a:endParaRPr>
        </a:p>
      </dgm:t>
    </dgm:pt>
    <dgm:pt modelId="{17107C94-B125-4E10-88E6-A2453FF7CAFF}">
      <dgm:prSet phldrT="[Text]"/>
      <dgm:spPr/>
      <dgm:t>
        <a:bodyPr/>
        <a:lstStyle/>
        <a:p>
          <a:r>
            <a:rPr lang="de-DE" b="1" dirty="0">
              <a:solidFill>
                <a:srgbClr val="2A2A29"/>
              </a:solidFill>
            </a:rPr>
            <a:t>Statement #03</a:t>
          </a:r>
          <a:br>
            <a:rPr lang="de-DE" b="1" dirty="0">
              <a:solidFill>
                <a:srgbClr val="2A2A29"/>
              </a:solidFill>
            </a:rPr>
          </a:br>
          <a:r>
            <a:rPr lang="de-DE" b="0" dirty="0">
              <a:solidFill>
                <a:srgbClr val="2A2A29"/>
              </a:solidFill>
            </a:rPr>
            <a:t>A</a:t>
          </a:r>
          <a:r>
            <a:rPr lang="de-DE" dirty="0">
              <a:solidFill>
                <a:srgbClr val="2A2A29"/>
              </a:solidFill>
            </a:rPr>
            <a:t>dditional </a:t>
          </a:r>
          <a:r>
            <a:rPr lang="de-DE" dirty="0" err="1">
              <a:solidFill>
                <a:srgbClr val="2A2A29"/>
              </a:solidFill>
            </a:rPr>
            <a:t>information</a:t>
          </a:r>
          <a:endParaRPr lang="de-DE" dirty="0">
            <a:solidFill>
              <a:srgbClr val="2A2A29"/>
            </a:solidFill>
          </a:endParaRPr>
        </a:p>
      </dgm:t>
    </dgm:pt>
    <dgm:pt modelId="{350F5061-AB5F-442F-AF5C-F7433B10322F}" type="parTrans" cxnId="{37327501-7F04-4136-9BAF-A4B5DC9659B9}">
      <dgm:prSet/>
      <dgm:spPr/>
      <dgm:t>
        <a:bodyPr/>
        <a:lstStyle/>
        <a:p>
          <a:endParaRPr lang="de-DE">
            <a:solidFill>
              <a:srgbClr val="2A2A29"/>
            </a:solidFill>
          </a:endParaRPr>
        </a:p>
      </dgm:t>
    </dgm:pt>
    <dgm:pt modelId="{340AB4B1-B495-45E8-AC0B-97C920291D50}" type="sibTrans" cxnId="{37327501-7F04-4136-9BAF-A4B5DC9659B9}">
      <dgm:prSet/>
      <dgm:spPr/>
      <dgm:t>
        <a:bodyPr/>
        <a:lstStyle/>
        <a:p>
          <a:endParaRPr lang="de-DE">
            <a:solidFill>
              <a:srgbClr val="2A2A29"/>
            </a:solidFill>
          </a:endParaRPr>
        </a:p>
      </dgm:t>
    </dgm:pt>
    <dgm:pt modelId="{8DBD03B6-1E07-4F9E-8A2E-44279A5EA5E9}">
      <dgm:prSet phldrT="[Text]"/>
      <dgm:spPr/>
      <dgm:t>
        <a:bodyPr/>
        <a:lstStyle/>
        <a:p>
          <a:r>
            <a:rPr lang="de-DE" b="1" dirty="0">
              <a:solidFill>
                <a:srgbClr val="2A2A29"/>
              </a:solidFill>
            </a:rPr>
            <a:t>Statement #04</a:t>
          </a:r>
          <a:br>
            <a:rPr lang="de-DE" b="1" dirty="0">
              <a:solidFill>
                <a:srgbClr val="2A2A29"/>
              </a:solidFill>
            </a:rPr>
          </a:br>
          <a:r>
            <a:rPr lang="de-DE" b="0" dirty="0">
              <a:solidFill>
                <a:srgbClr val="2A2A29"/>
              </a:solidFill>
            </a:rPr>
            <a:t>A</a:t>
          </a:r>
          <a:r>
            <a:rPr lang="de-DE" dirty="0">
              <a:solidFill>
                <a:srgbClr val="2A2A29"/>
              </a:solidFill>
            </a:rPr>
            <a:t>dditional </a:t>
          </a:r>
          <a:r>
            <a:rPr lang="de-DE" dirty="0" err="1">
              <a:solidFill>
                <a:srgbClr val="2A2A29"/>
              </a:solidFill>
            </a:rPr>
            <a:t>information</a:t>
          </a:r>
          <a:endParaRPr lang="de-DE" dirty="0">
            <a:solidFill>
              <a:srgbClr val="2A2A29"/>
            </a:solidFill>
          </a:endParaRPr>
        </a:p>
      </dgm:t>
    </dgm:pt>
    <dgm:pt modelId="{5B125CBE-CACF-4BF5-A269-A5B372F64E5E}" type="parTrans" cxnId="{175EA724-E1B0-459F-8300-6AE5EB8D17D8}">
      <dgm:prSet/>
      <dgm:spPr/>
      <dgm:t>
        <a:bodyPr/>
        <a:lstStyle/>
        <a:p>
          <a:endParaRPr lang="de-DE">
            <a:solidFill>
              <a:srgbClr val="2A2A29"/>
            </a:solidFill>
          </a:endParaRPr>
        </a:p>
      </dgm:t>
    </dgm:pt>
    <dgm:pt modelId="{ADC7C49A-AB87-4260-B681-4C4EF8912851}" type="sibTrans" cxnId="{175EA724-E1B0-459F-8300-6AE5EB8D17D8}">
      <dgm:prSet/>
      <dgm:spPr/>
      <dgm:t>
        <a:bodyPr/>
        <a:lstStyle/>
        <a:p>
          <a:endParaRPr lang="de-DE">
            <a:solidFill>
              <a:srgbClr val="2A2A29"/>
            </a:solidFill>
          </a:endParaRPr>
        </a:p>
      </dgm:t>
    </dgm:pt>
    <dgm:pt modelId="{E783C807-35F5-4DE0-B8F6-F24E14C852EE}">
      <dgm:prSet phldrT="[Text]"/>
      <dgm:spPr/>
      <dgm:t>
        <a:bodyPr/>
        <a:lstStyle/>
        <a:p>
          <a:r>
            <a:rPr lang="de-DE" b="1" dirty="0">
              <a:solidFill>
                <a:srgbClr val="2A2A29"/>
              </a:solidFill>
            </a:rPr>
            <a:t>Statement #05</a:t>
          </a:r>
          <a:br>
            <a:rPr lang="de-DE" b="1" dirty="0">
              <a:solidFill>
                <a:srgbClr val="2A2A29"/>
              </a:solidFill>
            </a:rPr>
          </a:br>
          <a:r>
            <a:rPr lang="de-DE" b="0" dirty="0">
              <a:solidFill>
                <a:srgbClr val="2A2A29"/>
              </a:solidFill>
            </a:rPr>
            <a:t>A</a:t>
          </a:r>
          <a:r>
            <a:rPr lang="de-DE" dirty="0">
              <a:solidFill>
                <a:srgbClr val="2A2A29"/>
              </a:solidFill>
            </a:rPr>
            <a:t>dditional </a:t>
          </a:r>
          <a:r>
            <a:rPr lang="de-DE" dirty="0" err="1">
              <a:solidFill>
                <a:srgbClr val="2A2A29"/>
              </a:solidFill>
            </a:rPr>
            <a:t>information</a:t>
          </a:r>
          <a:endParaRPr lang="de-DE" dirty="0">
            <a:solidFill>
              <a:srgbClr val="2A2A29"/>
            </a:solidFill>
          </a:endParaRPr>
        </a:p>
      </dgm:t>
    </dgm:pt>
    <dgm:pt modelId="{81F6D07C-A9BD-47AD-A658-A4E1571DFD21}" type="parTrans" cxnId="{C354A93E-BF65-4624-93D2-4F8E23BA00E4}">
      <dgm:prSet/>
      <dgm:spPr/>
      <dgm:t>
        <a:bodyPr/>
        <a:lstStyle/>
        <a:p>
          <a:endParaRPr lang="de-DE">
            <a:solidFill>
              <a:srgbClr val="2A2A29"/>
            </a:solidFill>
          </a:endParaRPr>
        </a:p>
      </dgm:t>
    </dgm:pt>
    <dgm:pt modelId="{D8153E96-00ED-42AD-B7E5-C75E7F26296C}" type="sibTrans" cxnId="{C354A93E-BF65-4624-93D2-4F8E23BA00E4}">
      <dgm:prSet/>
      <dgm:spPr/>
      <dgm:t>
        <a:bodyPr/>
        <a:lstStyle/>
        <a:p>
          <a:endParaRPr lang="de-DE">
            <a:solidFill>
              <a:srgbClr val="2A2A29"/>
            </a:solidFill>
          </a:endParaRPr>
        </a:p>
      </dgm:t>
    </dgm:pt>
    <dgm:pt modelId="{353593CB-DC66-4678-A5B5-279075DA2E29}" type="pres">
      <dgm:prSet presAssocID="{417D66FC-D88E-45C2-8E48-00E380EB43B8}" presName="linearFlow" presStyleCnt="0">
        <dgm:presLayoutVars>
          <dgm:resizeHandles val="exact"/>
        </dgm:presLayoutVars>
      </dgm:prSet>
      <dgm:spPr/>
    </dgm:pt>
    <dgm:pt modelId="{C611C2F6-87FA-444A-AC79-1B2D67732690}" type="pres">
      <dgm:prSet presAssocID="{BB564195-036B-4359-9F19-2AAB72700B87}" presName="composite" presStyleCnt="0"/>
      <dgm:spPr/>
    </dgm:pt>
    <dgm:pt modelId="{EDD247BC-61AA-44CC-9749-32468F5F66E0}" type="pres">
      <dgm:prSet presAssocID="{BB564195-036B-4359-9F19-2AAB72700B87}" presName="imgShp" presStyleLbl="node0" presStyleIdx="0" presStyleCnt="5"/>
      <dgm:spPr>
        <a:blipFill>
          <a:blip xmlns:r="http://schemas.openxmlformats.org/officeDocument/2006/relationships" r:embed="rId1"/>
          <a:srcRect/>
          <a:stretch>
            <a:fillRect/>
          </a:stretch>
        </a:blipFill>
      </dgm:spPr>
    </dgm:pt>
    <dgm:pt modelId="{7110490E-F273-43F5-86F1-A062B2761D33}" type="pres">
      <dgm:prSet presAssocID="{BB564195-036B-4359-9F19-2AAB72700B87}" presName="txShp" presStyleLbl="node1" presStyleIdx="0" presStyleCnt="5">
        <dgm:presLayoutVars>
          <dgm:bulletEnabled val="1"/>
        </dgm:presLayoutVars>
      </dgm:prSet>
      <dgm:spPr/>
    </dgm:pt>
    <dgm:pt modelId="{F7A6224D-EB96-45B9-8A41-34628EE54F1F}" type="pres">
      <dgm:prSet presAssocID="{D22B59F7-2C84-4465-AEAA-56ACC29A0084}" presName="spacing" presStyleCnt="0"/>
      <dgm:spPr/>
    </dgm:pt>
    <dgm:pt modelId="{72DEA835-1C9A-4FF4-857E-EEF2FDAACFF5}" type="pres">
      <dgm:prSet presAssocID="{DD61FEB1-A5E3-4DD5-B8DB-C67D700DECFE}" presName="composite" presStyleCnt="0"/>
      <dgm:spPr/>
    </dgm:pt>
    <dgm:pt modelId="{264EA7D7-FCBB-4FE1-B329-C5C7DEB3B72B}" type="pres">
      <dgm:prSet presAssocID="{DD61FEB1-A5E3-4DD5-B8DB-C67D700DECFE}" presName="imgShp" presStyleLbl="node0" presStyleIdx="1" presStyleCnt="5"/>
      <dgm:spPr>
        <a:blipFill>
          <a:blip xmlns:r="http://schemas.openxmlformats.org/officeDocument/2006/relationships" r:embed="rId2"/>
          <a:srcRect/>
          <a:stretch>
            <a:fillRect/>
          </a:stretch>
        </a:blipFill>
      </dgm:spPr>
    </dgm:pt>
    <dgm:pt modelId="{6D3F1EDD-223A-4E09-B188-D36E768C3854}" type="pres">
      <dgm:prSet presAssocID="{DD61FEB1-A5E3-4DD5-B8DB-C67D700DECFE}" presName="txShp" presStyleLbl="node1" presStyleIdx="1" presStyleCnt="5">
        <dgm:presLayoutVars>
          <dgm:bulletEnabled val="1"/>
        </dgm:presLayoutVars>
      </dgm:prSet>
      <dgm:spPr/>
    </dgm:pt>
    <dgm:pt modelId="{38321A0C-FB7B-46CE-B6BA-F8DB2A60965C}" type="pres">
      <dgm:prSet presAssocID="{65F43999-0F58-4296-95E4-FE5BE7D567C0}" presName="spacing" presStyleCnt="0"/>
      <dgm:spPr/>
    </dgm:pt>
    <dgm:pt modelId="{75C6FC62-C9C1-46E4-AACF-2D1715D2AC6D}" type="pres">
      <dgm:prSet presAssocID="{17107C94-B125-4E10-88E6-A2453FF7CAFF}" presName="composite" presStyleCnt="0"/>
      <dgm:spPr/>
    </dgm:pt>
    <dgm:pt modelId="{9696B810-288B-4709-B47B-5BC749D7D047}" type="pres">
      <dgm:prSet presAssocID="{17107C94-B125-4E10-88E6-A2453FF7CAFF}" presName="imgShp" presStyleLbl="node0" presStyleIdx="2" presStyleCnt="5"/>
      <dgm:spPr>
        <a:blipFill>
          <a:blip xmlns:r="http://schemas.openxmlformats.org/officeDocument/2006/relationships" r:embed="rId3"/>
          <a:srcRect/>
          <a:stretch>
            <a:fillRect/>
          </a:stretch>
        </a:blipFill>
      </dgm:spPr>
    </dgm:pt>
    <dgm:pt modelId="{9D047972-EC21-455B-8195-F42CE19B8AE9}" type="pres">
      <dgm:prSet presAssocID="{17107C94-B125-4E10-88E6-A2453FF7CAFF}" presName="txShp" presStyleLbl="node1" presStyleIdx="2" presStyleCnt="5">
        <dgm:presLayoutVars>
          <dgm:bulletEnabled val="1"/>
        </dgm:presLayoutVars>
      </dgm:prSet>
      <dgm:spPr/>
    </dgm:pt>
    <dgm:pt modelId="{23B69C99-6011-4419-8D9D-6C05D36A7D77}" type="pres">
      <dgm:prSet presAssocID="{340AB4B1-B495-45E8-AC0B-97C920291D50}" presName="spacing" presStyleCnt="0"/>
      <dgm:spPr/>
    </dgm:pt>
    <dgm:pt modelId="{218821D1-FFB6-4EDB-82B1-8DA092A813D9}" type="pres">
      <dgm:prSet presAssocID="{8DBD03B6-1E07-4F9E-8A2E-44279A5EA5E9}" presName="composite" presStyleCnt="0"/>
      <dgm:spPr/>
    </dgm:pt>
    <dgm:pt modelId="{9B76B516-D4F8-48F6-AEE0-0B2BB5D0AFAB}" type="pres">
      <dgm:prSet presAssocID="{8DBD03B6-1E07-4F9E-8A2E-44279A5EA5E9}" presName="imgShp" presStyleLbl="node0" presStyleIdx="3" presStyleCnt="5"/>
      <dgm:spPr>
        <a:blipFill>
          <a:blip xmlns:r="http://schemas.openxmlformats.org/officeDocument/2006/relationships" r:embed="rId4"/>
          <a:srcRect/>
          <a:stretch>
            <a:fillRect/>
          </a:stretch>
        </a:blipFill>
      </dgm:spPr>
    </dgm:pt>
    <dgm:pt modelId="{143B1634-9EAE-428F-8C29-6ADA8A0A77C1}" type="pres">
      <dgm:prSet presAssocID="{8DBD03B6-1E07-4F9E-8A2E-44279A5EA5E9}" presName="txShp" presStyleLbl="node1" presStyleIdx="3" presStyleCnt="5">
        <dgm:presLayoutVars>
          <dgm:bulletEnabled val="1"/>
        </dgm:presLayoutVars>
      </dgm:prSet>
      <dgm:spPr/>
    </dgm:pt>
    <dgm:pt modelId="{C3C0CFEC-89F1-44ED-B0F3-7574440FAF7A}" type="pres">
      <dgm:prSet presAssocID="{ADC7C49A-AB87-4260-B681-4C4EF8912851}" presName="spacing" presStyleCnt="0"/>
      <dgm:spPr/>
    </dgm:pt>
    <dgm:pt modelId="{B184AFA0-BC5D-4588-9080-1CAC7A36DEE0}" type="pres">
      <dgm:prSet presAssocID="{E783C807-35F5-4DE0-B8F6-F24E14C852EE}" presName="composite" presStyleCnt="0"/>
      <dgm:spPr/>
    </dgm:pt>
    <dgm:pt modelId="{AF51EA4A-C8A4-4219-B78B-CB6720DDCB1D}" type="pres">
      <dgm:prSet presAssocID="{E783C807-35F5-4DE0-B8F6-F24E14C852EE}" presName="imgShp" presStyleLbl="node0" presStyleIdx="4" presStyleCnt="5"/>
      <dgm:spPr>
        <a:blipFill>
          <a:blip xmlns:r="http://schemas.openxmlformats.org/officeDocument/2006/relationships" r:embed="rId5"/>
          <a:srcRect/>
          <a:stretch>
            <a:fillRect/>
          </a:stretch>
        </a:blipFill>
      </dgm:spPr>
    </dgm:pt>
    <dgm:pt modelId="{654D4BF8-78A6-4ED7-A926-9152EA03B555}" type="pres">
      <dgm:prSet presAssocID="{E783C807-35F5-4DE0-B8F6-F24E14C852EE}" presName="txShp" presStyleLbl="node1" presStyleIdx="4" presStyleCnt="5">
        <dgm:presLayoutVars>
          <dgm:bulletEnabled val="1"/>
        </dgm:presLayoutVars>
      </dgm:prSet>
      <dgm:spPr/>
    </dgm:pt>
  </dgm:ptLst>
  <dgm:cxnLst>
    <dgm:cxn modelId="{37327501-7F04-4136-9BAF-A4B5DC9659B9}" srcId="{417D66FC-D88E-45C2-8E48-00E380EB43B8}" destId="{17107C94-B125-4E10-88E6-A2453FF7CAFF}" srcOrd="2" destOrd="0" parTransId="{350F5061-AB5F-442F-AF5C-F7433B10322F}" sibTransId="{340AB4B1-B495-45E8-AC0B-97C920291D50}"/>
    <dgm:cxn modelId="{1381B20F-F34C-4E2E-8E22-D689A759C812}" srcId="{417D66FC-D88E-45C2-8E48-00E380EB43B8}" destId="{BB564195-036B-4359-9F19-2AAB72700B87}" srcOrd="0" destOrd="0" parTransId="{8316134E-C7D7-4808-B0E1-F126D7BB3878}" sibTransId="{D22B59F7-2C84-4465-AEAA-56ACC29A0084}"/>
    <dgm:cxn modelId="{906BF418-1062-4334-BFD6-ED7C6CD30F3C}" type="presOf" srcId="{417D66FC-D88E-45C2-8E48-00E380EB43B8}" destId="{353593CB-DC66-4678-A5B5-279075DA2E29}" srcOrd="0" destOrd="0" presId="urn:SmartCharts/VertikaleListemitquadratischenBildern"/>
    <dgm:cxn modelId="{175EA724-E1B0-459F-8300-6AE5EB8D17D8}" srcId="{417D66FC-D88E-45C2-8E48-00E380EB43B8}" destId="{8DBD03B6-1E07-4F9E-8A2E-44279A5EA5E9}" srcOrd="3" destOrd="0" parTransId="{5B125CBE-CACF-4BF5-A269-A5B372F64E5E}" sibTransId="{ADC7C49A-AB87-4260-B681-4C4EF8912851}"/>
    <dgm:cxn modelId="{C354A93E-BF65-4624-93D2-4F8E23BA00E4}" srcId="{417D66FC-D88E-45C2-8E48-00E380EB43B8}" destId="{E783C807-35F5-4DE0-B8F6-F24E14C852EE}" srcOrd="4" destOrd="0" parTransId="{81F6D07C-A9BD-47AD-A658-A4E1571DFD21}" sibTransId="{D8153E96-00ED-42AD-B7E5-C75E7F26296C}"/>
    <dgm:cxn modelId="{D314C450-8E04-49C0-91BC-4929B8BE45DF}" type="presOf" srcId="{BB564195-036B-4359-9F19-2AAB72700B87}" destId="{7110490E-F273-43F5-86F1-A062B2761D33}" srcOrd="0" destOrd="0" presId="urn:SmartCharts/VertikaleListemitquadratischenBildern"/>
    <dgm:cxn modelId="{41348C8E-66E3-4012-B394-C224432352AB}" srcId="{417D66FC-D88E-45C2-8E48-00E380EB43B8}" destId="{DD61FEB1-A5E3-4DD5-B8DB-C67D700DECFE}" srcOrd="1" destOrd="0" parTransId="{D8058493-2BFB-4878-8DDD-D3AA0CF8557E}" sibTransId="{65F43999-0F58-4296-95E4-FE5BE7D567C0}"/>
    <dgm:cxn modelId="{AE66919E-6767-4238-89BC-6784DE12C2F1}" type="presOf" srcId="{DD61FEB1-A5E3-4DD5-B8DB-C67D700DECFE}" destId="{6D3F1EDD-223A-4E09-B188-D36E768C3854}" srcOrd="0" destOrd="0" presId="urn:SmartCharts/VertikaleListemitquadratischenBildern"/>
    <dgm:cxn modelId="{A5A3FCDA-152A-44CF-AB88-14F480116D8C}" type="presOf" srcId="{8DBD03B6-1E07-4F9E-8A2E-44279A5EA5E9}" destId="{143B1634-9EAE-428F-8C29-6ADA8A0A77C1}" srcOrd="0" destOrd="0" presId="urn:SmartCharts/VertikaleListemitquadratischenBildern"/>
    <dgm:cxn modelId="{32B857E3-CC63-4F5C-8DA0-95057BB9DF42}" type="presOf" srcId="{17107C94-B125-4E10-88E6-A2453FF7CAFF}" destId="{9D047972-EC21-455B-8195-F42CE19B8AE9}" srcOrd="0" destOrd="0" presId="urn:SmartCharts/VertikaleListemitquadratischenBildern"/>
    <dgm:cxn modelId="{EB0627FB-5751-4161-9323-2627AEED6639}" type="presOf" srcId="{E783C807-35F5-4DE0-B8F6-F24E14C852EE}" destId="{654D4BF8-78A6-4ED7-A926-9152EA03B555}" srcOrd="0" destOrd="0" presId="urn:SmartCharts/VertikaleListemitquadratischenBildern"/>
    <dgm:cxn modelId="{8708896A-5BBC-4E3F-B036-D991D4E0C932}" type="presParOf" srcId="{353593CB-DC66-4678-A5B5-279075DA2E29}" destId="{C611C2F6-87FA-444A-AC79-1B2D67732690}" srcOrd="0" destOrd="0" presId="urn:SmartCharts/VertikaleListemitquadratischenBildern"/>
    <dgm:cxn modelId="{4784B84D-55CD-4179-9916-91BC7182678B}" type="presParOf" srcId="{C611C2F6-87FA-444A-AC79-1B2D67732690}" destId="{EDD247BC-61AA-44CC-9749-32468F5F66E0}" srcOrd="0" destOrd="0" presId="urn:SmartCharts/VertikaleListemitquadratischenBildern"/>
    <dgm:cxn modelId="{AA892428-9AF1-48AD-8BE0-659DCDFE7F17}" type="presParOf" srcId="{C611C2F6-87FA-444A-AC79-1B2D67732690}" destId="{7110490E-F273-43F5-86F1-A062B2761D33}" srcOrd="1" destOrd="0" presId="urn:SmartCharts/VertikaleListemitquadratischenBildern"/>
    <dgm:cxn modelId="{C6121801-6656-4A3D-A4CC-BC0F7E99F9EE}" type="presParOf" srcId="{353593CB-DC66-4678-A5B5-279075DA2E29}" destId="{F7A6224D-EB96-45B9-8A41-34628EE54F1F}" srcOrd="1" destOrd="0" presId="urn:SmartCharts/VertikaleListemitquadratischenBildern"/>
    <dgm:cxn modelId="{E8B42EC0-86A1-4F9A-AA7F-28174BB18B6D}" type="presParOf" srcId="{353593CB-DC66-4678-A5B5-279075DA2E29}" destId="{72DEA835-1C9A-4FF4-857E-EEF2FDAACFF5}" srcOrd="2" destOrd="0" presId="urn:SmartCharts/VertikaleListemitquadratischenBildern"/>
    <dgm:cxn modelId="{F04A06A0-8D49-4780-9687-3526618B11B1}" type="presParOf" srcId="{72DEA835-1C9A-4FF4-857E-EEF2FDAACFF5}" destId="{264EA7D7-FCBB-4FE1-B329-C5C7DEB3B72B}" srcOrd="0" destOrd="0" presId="urn:SmartCharts/VertikaleListemitquadratischenBildern"/>
    <dgm:cxn modelId="{94E6ABD6-10A1-427F-A07E-E7706C4B4170}" type="presParOf" srcId="{72DEA835-1C9A-4FF4-857E-EEF2FDAACFF5}" destId="{6D3F1EDD-223A-4E09-B188-D36E768C3854}" srcOrd="1" destOrd="0" presId="urn:SmartCharts/VertikaleListemitquadratischenBildern"/>
    <dgm:cxn modelId="{471861F5-38B9-4BE3-936C-82FA3F2196DA}" type="presParOf" srcId="{353593CB-DC66-4678-A5B5-279075DA2E29}" destId="{38321A0C-FB7B-46CE-B6BA-F8DB2A60965C}" srcOrd="3" destOrd="0" presId="urn:SmartCharts/VertikaleListemitquadratischenBildern"/>
    <dgm:cxn modelId="{1E46FC4E-521D-4625-AFE5-57E80E82A95B}" type="presParOf" srcId="{353593CB-DC66-4678-A5B5-279075DA2E29}" destId="{75C6FC62-C9C1-46E4-AACF-2D1715D2AC6D}" srcOrd="4" destOrd="0" presId="urn:SmartCharts/VertikaleListemitquadratischenBildern"/>
    <dgm:cxn modelId="{F54D8B6C-B8D9-4BF7-9FF3-3FFA80388741}" type="presParOf" srcId="{75C6FC62-C9C1-46E4-AACF-2D1715D2AC6D}" destId="{9696B810-288B-4709-B47B-5BC749D7D047}" srcOrd="0" destOrd="0" presId="urn:SmartCharts/VertikaleListemitquadratischenBildern"/>
    <dgm:cxn modelId="{68C1CC96-6395-47EB-A66A-AC280F858E25}" type="presParOf" srcId="{75C6FC62-C9C1-46E4-AACF-2D1715D2AC6D}" destId="{9D047972-EC21-455B-8195-F42CE19B8AE9}" srcOrd="1" destOrd="0" presId="urn:SmartCharts/VertikaleListemitquadratischenBildern"/>
    <dgm:cxn modelId="{2D1EF461-0087-4986-BECC-085B0FAE99FB}" type="presParOf" srcId="{353593CB-DC66-4678-A5B5-279075DA2E29}" destId="{23B69C99-6011-4419-8D9D-6C05D36A7D77}" srcOrd="5" destOrd="0" presId="urn:SmartCharts/VertikaleListemitquadratischenBildern"/>
    <dgm:cxn modelId="{5C5C30C1-6BDD-4836-9F37-C35068642F56}" type="presParOf" srcId="{353593CB-DC66-4678-A5B5-279075DA2E29}" destId="{218821D1-FFB6-4EDB-82B1-8DA092A813D9}" srcOrd="6" destOrd="0" presId="urn:SmartCharts/VertikaleListemitquadratischenBildern"/>
    <dgm:cxn modelId="{05883F5F-3F08-4296-91AF-8DE20F021381}" type="presParOf" srcId="{218821D1-FFB6-4EDB-82B1-8DA092A813D9}" destId="{9B76B516-D4F8-48F6-AEE0-0B2BB5D0AFAB}" srcOrd="0" destOrd="0" presId="urn:SmartCharts/VertikaleListemitquadratischenBildern"/>
    <dgm:cxn modelId="{CB7F0C7D-0BCD-45FC-95EC-DFD4DCC053BE}" type="presParOf" srcId="{218821D1-FFB6-4EDB-82B1-8DA092A813D9}" destId="{143B1634-9EAE-428F-8C29-6ADA8A0A77C1}" srcOrd="1" destOrd="0" presId="urn:SmartCharts/VertikaleListemitquadratischenBildern"/>
    <dgm:cxn modelId="{3ABEDA02-05A8-4628-A83C-61E3A86CAFFF}" type="presParOf" srcId="{353593CB-DC66-4678-A5B5-279075DA2E29}" destId="{C3C0CFEC-89F1-44ED-B0F3-7574440FAF7A}" srcOrd="7" destOrd="0" presId="urn:SmartCharts/VertikaleListemitquadratischenBildern"/>
    <dgm:cxn modelId="{51CF1FAB-3002-46B7-873C-FEC9892091B8}" type="presParOf" srcId="{353593CB-DC66-4678-A5B5-279075DA2E29}" destId="{B184AFA0-BC5D-4588-9080-1CAC7A36DEE0}" srcOrd="8" destOrd="0" presId="urn:SmartCharts/VertikaleListemitquadratischenBildern"/>
    <dgm:cxn modelId="{2318A45E-FB43-4F90-B347-F07F50F60F6E}" type="presParOf" srcId="{B184AFA0-BC5D-4588-9080-1CAC7A36DEE0}" destId="{AF51EA4A-C8A4-4219-B78B-CB6720DDCB1D}" srcOrd="0" destOrd="0" presId="urn:SmartCharts/VertikaleListemitquadratischenBildern"/>
    <dgm:cxn modelId="{5AC8E87C-EF26-4BAE-99A2-45E65F3BD892}" type="presParOf" srcId="{B184AFA0-BC5D-4588-9080-1CAC7A36DEE0}" destId="{654D4BF8-78A6-4ED7-A926-9152EA03B555}" srcOrd="1" destOrd="0" presId="urn:SmartCharts/VertikaleListemitquadratischenBildern"/>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371951-1E3B-4680-9FEF-1A17CB19E3BA}" type="doc">
      <dgm:prSet loTypeId="urn:release-presentation.de/bildplatzhalter-rund#1" loCatId="other" qsTypeId="urn:microsoft.com/office/officeart/2005/8/quickstyle/simple1" qsCatId="simple" csTypeId="releaseMainColor#5" csCatId="other" phldr="1"/>
      <dgm:spPr/>
    </dgm:pt>
    <dgm:pt modelId="{945C8D7F-ED5F-4651-B1E5-35B42044FF24}">
      <dgm:prSet phldrT="[Text]" phldr="1"/>
      <dgm:spPr/>
      <dgm:t>
        <a:bodyPr/>
        <a:lstStyle/>
        <a:p>
          <a:endParaRPr lang="de-DE" dirty="0"/>
        </a:p>
      </dgm:t>
    </dgm:pt>
    <dgm:pt modelId="{5B638247-3FBF-43A4-8F3B-6BA11BA8BD48}" type="parTrans" cxnId="{88B543B6-6679-49FD-B33F-E78180F35654}">
      <dgm:prSet/>
      <dgm:spPr/>
      <dgm:t>
        <a:bodyPr/>
        <a:lstStyle/>
        <a:p>
          <a:endParaRPr lang="de-DE"/>
        </a:p>
      </dgm:t>
    </dgm:pt>
    <dgm:pt modelId="{4B084EBC-B0A9-4B99-8D28-0B8A0E287BED}" type="sibTrans" cxnId="{88B543B6-6679-49FD-B33F-E78180F35654}">
      <dgm:prSet/>
      <dgm:spPr>
        <a:blipFill dpi="0" rotWithShape="1">
          <a:blip xmlns:r="http://schemas.openxmlformats.org/officeDocument/2006/relationships" r:embed="rId1"/>
          <a:srcRect/>
          <a:stretch>
            <a:fillRect t="-91783" b="-104217"/>
          </a:stretch>
        </a:blipFill>
      </dgm:spPr>
      <dgm:t>
        <a:bodyPr/>
        <a:lstStyle/>
        <a:p>
          <a:endParaRPr lang="de-DE"/>
        </a:p>
      </dgm:t>
    </dgm:pt>
    <dgm:pt modelId="{59A2E79D-22D8-432F-BB5B-AC5879A6B599}" type="pres">
      <dgm:prSet presAssocID="{55371951-1E3B-4680-9FEF-1A17CB19E3BA}" presName="Name0" presStyleCnt="0">
        <dgm:presLayoutVars>
          <dgm:chMax val="1"/>
          <dgm:chPref val="1"/>
          <dgm:dir/>
        </dgm:presLayoutVars>
      </dgm:prSet>
      <dgm:spPr/>
    </dgm:pt>
    <dgm:pt modelId="{B784F0DA-638B-42C7-BFC8-A98E014864FC}" type="pres">
      <dgm:prSet presAssocID="{55371951-1E3B-4680-9FEF-1A17CB19E3BA}" presName="Name1" presStyleCnt="0"/>
      <dgm:spPr/>
    </dgm:pt>
    <dgm:pt modelId="{EC827CF1-17B0-493E-BF2D-32AD1703AB4B}" type="pres">
      <dgm:prSet presAssocID="{4B084EBC-B0A9-4B99-8D28-0B8A0E287BED}" presName="picture_1" presStyleCnt="0"/>
      <dgm:spPr/>
    </dgm:pt>
    <dgm:pt modelId="{3323CBF9-2D09-4F32-B8A1-656CCFFD9BDF}" type="pres">
      <dgm:prSet presAssocID="{4B084EBC-B0A9-4B99-8D28-0B8A0E287BED}" presName="pictureRepeatNode" presStyleLbl="node0" presStyleIdx="0" presStyleCnt="1"/>
      <dgm:spPr>
        <a:prstGeom prst="rect">
          <a:avLst/>
        </a:prstGeom>
      </dgm:spPr>
    </dgm:pt>
  </dgm:ptLst>
  <dgm:cxnLst>
    <dgm:cxn modelId="{CD008F8B-DF54-45F0-BB64-DA4E4206A243}" type="presOf" srcId="{55371951-1E3B-4680-9FEF-1A17CB19E3BA}" destId="{59A2E79D-22D8-432F-BB5B-AC5879A6B599}" srcOrd="0" destOrd="0" presId="urn:release-presentation.de/bildplatzhalter-rund#1"/>
    <dgm:cxn modelId="{570AE1A5-F830-4301-BD85-A0A7F53757D3}" type="presOf" srcId="{4B084EBC-B0A9-4B99-8D28-0B8A0E287BED}" destId="{3323CBF9-2D09-4F32-B8A1-656CCFFD9BDF}" srcOrd="0" destOrd="0" presId="urn:release-presentation.de/bildplatzhalter-rund#1"/>
    <dgm:cxn modelId="{88B543B6-6679-49FD-B33F-E78180F35654}" srcId="{55371951-1E3B-4680-9FEF-1A17CB19E3BA}" destId="{945C8D7F-ED5F-4651-B1E5-35B42044FF24}" srcOrd="0" destOrd="0" parTransId="{5B638247-3FBF-43A4-8F3B-6BA11BA8BD48}" sibTransId="{4B084EBC-B0A9-4B99-8D28-0B8A0E287BED}"/>
    <dgm:cxn modelId="{17CCB0CD-56E0-43A0-ABC2-A5A66638C227}" type="presParOf" srcId="{59A2E79D-22D8-432F-BB5B-AC5879A6B599}" destId="{B784F0DA-638B-42C7-BFC8-A98E014864FC}" srcOrd="0" destOrd="0" presId="urn:release-presentation.de/bildplatzhalter-rund#1"/>
    <dgm:cxn modelId="{34B435C4-EB7F-458B-9270-0BCF7F5DC063}" type="presParOf" srcId="{B784F0DA-638B-42C7-BFC8-A98E014864FC}" destId="{EC827CF1-17B0-493E-BF2D-32AD1703AB4B}" srcOrd="0" destOrd="0" presId="urn:release-presentation.de/bildplatzhalter-rund#1"/>
    <dgm:cxn modelId="{99895243-7A5A-47AD-8E4C-492D992ACA57}" type="presParOf" srcId="{EC827CF1-17B0-493E-BF2D-32AD1703AB4B}" destId="{3323CBF9-2D09-4F32-B8A1-656CCFFD9BDF}" srcOrd="0" destOrd="0" presId="urn:release-presentation.de/bildplatzhalter-run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E0FC281-2A4E-44B9-8584-9D1936983792}" type="doc">
      <dgm:prSet loTypeId="urn:SmartCharts/Bildplatzhalter" loCatId="other" qsTypeId="urn:microsoft.com/office/officeart/2005/8/quickstyle/simple1" qsCatId="simple" csTypeId="releaseMainColor#6" csCatId="other" phldr="1"/>
      <dgm:spPr/>
      <dgm:t>
        <a:bodyPr/>
        <a:lstStyle/>
        <a:p>
          <a:endParaRPr lang="de-DE"/>
        </a:p>
      </dgm:t>
    </dgm:pt>
    <dgm:pt modelId="{A86CAF98-9AC4-4BC8-90FC-1FFBDBAADDD8}">
      <dgm:prSet phldrT="[Text]" phldr="0"/>
      <dgm:spPr/>
      <dgm:t>
        <a:bodyPr/>
        <a:lstStyle/>
        <a:p>
          <a:endParaRPr lang="de-DE" dirty="0"/>
        </a:p>
      </dgm:t>
    </dgm:pt>
    <dgm:pt modelId="{ADB89103-6E62-4795-833E-180977A29FB7}" type="parTrans" cxnId="{49409B61-B135-4101-A696-78EDCBFDF734}">
      <dgm:prSet/>
      <dgm:spPr/>
      <dgm:t>
        <a:bodyPr/>
        <a:lstStyle/>
        <a:p>
          <a:endParaRPr lang="de-DE"/>
        </a:p>
      </dgm:t>
    </dgm:pt>
    <dgm:pt modelId="{D53CEBC9-6834-4916-AB05-4584A9008864}" type="sibTrans" cxnId="{49409B61-B135-4101-A696-78EDCBFDF734}">
      <dgm:prSet/>
      <dgm:spPr>
        <a:blipFill dpi="0" rotWithShape="1">
          <a:blip xmlns:r="http://schemas.openxmlformats.org/officeDocument/2006/relationships" r:embed="rId1"/>
          <a:srcRect/>
          <a:stretch>
            <a:fillRect l="-1275" t="-119255" r="-1275" b="-219255"/>
          </a:stretch>
        </a:blipFill>
      </dgm:spPr>
      <dgm:t>
        <a:bodyPr/>
        <a:lstStyle/>
        <a:p>
          <a:endParaRPr lang="de-DE"/>
        </a:p>
      </dgm:t>
    </dgm:pt>
    <dgm:pt modelId="{4AF81131-EAF0-4650-9B1C-B56003659F24}" type="pres">
      <dgm:prSet presAssocID="{0E0FC281-2A4E-44B9-8584-9D1936983792}" presName="Name0" presStyleCnt="0">
        <dgm:presLayoutVars>
          <dgm:chMax val="1"/>
          <dgm:chPref val="1"/>
          <dgm:dir/>
        </dgm:presLayoutVars>
      </dgm:prSet>
      <dgm:spPr/>
    </dgm:pt>
    <dgm:pt modelId="{D3012EC7-872F-4ADF-8698-2919746590A0}" type="pres">
      <dgm:prSet presAssocID="{0E0FC281-2A4E-44B9-8584-9D1936983792}" presName="Name1" presStyleCnt="0"/>
      <dgm:spPr/>
    </dgm:pt>
    <dgm:pt modelId="{77658EC4-E5AD-4299-822D-780756F333F1}" type="pres">
      <dgm:prSet presAssocID="{D53CEBC9-6834-4916-AB05-4584A9008864}" presName="picture_1" presStyleCnt="0"/>
      <dgm:spPr/>
    </dgm:pt>
    <dgm:pt modelId="{6ECE50A7-8F21-480F-966B-1CEAB3C0F70C}" type="pres">
      <dgm:prSet presAssocID="{D53CEBC9-6834-4916-AB05-4584A9008864}" presName="pictureRepeatNode" presStyleLbl="node0" presStyleIdx="0" presStyleCnt="1" custLinFactNeighborX="44209" custLinFactNeighborY="17086"/>
      <dgm:spPr>
        <a:prstGeom prst="rect">
          <a:avLst/>
        </a:prstGeom>
      </dgm:spPr>
    </dgm:pt>
  </dgm:ptLst>
  <dgm:cxnLst>
    <dgm:cxn modelId="{49409B61-B135-4101-A696-78EDCBFDF734}" srcId="{0E0FC281-2A4E-44B9-8584-9D1936983792}" destId="{A86CAF98-9AC4-4BC8-90FC-1FFBDBAADDD8}" srcOrd="0" destOrd="0" parTransId="{ADB89103-6E62-4795-833E-180977A29FB7}" sibTransId="{D53CEBC9-6834-4916-AB05-4584A9008864}"/>
    <dgm:cxn modelId="{57293847-2ED3-4868-9118-425916C3791E}" type="presOf" srcId="{0E0FC281-2A4E-44B9-8584-9D1936983792}" destId="{4AF81131-EAF0-4650-9B1C-B56003659F24}" srcOrd="0" destOrd="0" presId="urn:SmartCharts/Bildplatzhalter"/>
    <dgm:cxn modelId="{2B4E144A-15A5-4F8C-92C3-1B31A36AB694}" type="presOf" srcId="{D53CEBC9-6834-4916-AB05-4584A9008864}" destId="{6ECE50A7-8F21-480F-966B-1CEAB3C0F70C}" srcOrd="0" destOrd="0" presId="urn:SmartCharts/Bildplatzhalter"/>
    <dgm:cxn modelId="{8F60D238-9955-49BB-B41A-33755EBAC47A}" type="presParOf" srcId="{4AF81131-EAF0-4650-9B1C-B56003659F24}" destId="{D3012EC7-872F-4ADF-8698-2919746590A0}" srcOrd="0" destOrd="0" presId="urn:SmartCharts/Bildplatzhalter"/>
    <dgm:cxn modelId="{23F98B91-9950-42E5-8812-85F93EF177DE}" type="presParOf" srcId="{D3012EC7-872F-4ADF-8698-2919746590A0}" destId="{77658EC4-E5AD-4299-822D-780756F333F1}" srcOrd="0" destOrd="0" presId="urn:SmartCharts/Bildplatzhalter"/>
    <dgm:cxn modelId="{0A64D9AD-D5C1-4ADF-8091-704069950235}" type="presParOf" srcId="{77658EC4-E5AD-4299-822D-780756F333F1}" destId="{6ECE50A7-8F21-480F-966B-1CEAB3C0F70C}" srcOrd="0" destOrd="0" presId="urn:SmartCharts/Bildplatzhalter"/>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505808A-B361-4B07-A8EA-305A4CE0A557}" type="doc">
      <dgm:prSet loTypeId="SmartCharts/Zeitleiste" loCatId="other" qsTypeId="urn:microsoft.com/office/officeart/2005/8/quickstyle/simple1" qsCatId="simple" csTypeId="releaseMainColor#3" csCatId="other" phldr="1"/>
      <dgm:spPr/>
      <dgm:t>
        <a:bodyPr/>
        <a:lstStyle/>
        <a:p>
          <a:endParaRPr lang="de-DE"/>
        </a:p>
      </dgm:t>
    </dgm:pt>
    <dgm:pt modelId="{7EE1A6AD-F801-44F3-A6EC-6C44D417AEAE}">
      <dgm:prSet phldrT="[Text]"/>
      <dgm:spPr/>
      <dgm:t>
        <a:bodyPr/>
        <a:lstStyle/>
        <a:p>
          <a:r>
            <a:rPr lang="de-DE" b="1" dirty="0"/>
            <a:t>Milestone #01</a:t>
          </a:r>
        </a:p>
        <a:p>
          <a:r>
            <a:rPr lang="de-DE" b="0" dirty="0">
              <a:solidFill>
                <a:srgbClr val="2A2A29"/>
              </a:solidFill>
            </a:rPr>
            <a:t>A</a:t>
          </a:r>
          <a:r>
            <a:rPr lang="de-DE" dirty="0">
              <a:solidFill>
                <a:srgbClr val="2A2A29"/>
              </a:solidFill>
            </a:rPr>
            <a:t>dditional </a:t>
          </a:r>
          <a:r>
            <a:rPr lang="de-DE" dirty="0" err="1">
              <a:solidFill>
                <a:srgbClr val="2A2A29"/>
              </a:solidFill>
            </a:rPr>
            <a:t>information</a:t>
          </a:r>
          <a:endParaRPr lang="de-DE" dirty="0"/>
        </a:p>
      </dgm:t>
    </dgm:pt>
    <dgm:pt modelId="{4D8E39E0-7865-4A02-AA7C-9F1B77228D83}" type="parTrans" cxnId="{AE146E5A-75C5-4C2E-A52B-CEAA357F92EA}">
      <dgm:prSet/>
      <dgm:spPr/>
      <dgm:t>
        <a:bodyPr/>
        <a:lstStyle/>
        <a:p>
          <a:endParaRPr lang="de-DE"/>
        </a:p>
      </dgm:t>
    </dgm:pt>
    <dgm:pt modelId="{4ADF834B-B4E5-4060-87EA-6DEC1150246B}" type="sibTrans" cxnId="{AE146E5A-75C5-4C2E-A52B-CEAA357F92EA}">
      <dgm:prSet/>
      <dgm:spPr/>
      <dgm:t>
        <a:bodyPr/>
        <a:lstStyle/>
        <a:p>
          <a:endParaRPr lang="de-DE"/>
        </a:p>
      </dgm:t>
    </dgm:pt>
    <dgm:pt modelId="{A0666F1B-6870-4917-991E-1784DA6748B5}">
      <dgm:prSet phldrT="[Text]"/>
      <dgm:spPr/>
      <dgm:t>
        <a:bodyPr/>
        <a:lstStyle/>
        <a:p>
          <a:r>
            <a:rPr lang="de-DE" b="1" dirty="0"/>
            <a:t>Milestone #02</a:t>
          </a:r>
        </a:p>
        <a:p>
          <a:r>
            <a:rPr lang="de-DE" b="0" dirty="0">
              <a:solidFill>
                <a:srgbClr val="2A2A29"/>
              </a:solidFill>
            </a:rPr>
            <a:t>A</a:t>
          </a:r>
          <a:r>
            <a:rPr lang="de-DE" dirty="0">
              <a:solidFill>
                <a:srgbClr val="2A2A29"/>
              </a:solidFill>
            </a:rPr>
            <a:t>dditional </a:t>
          </a:r>
          <a:r>
            <a:rPr lang="de-DE" dirty="0" err="1">
              <a:solidFill>
                <a:srgbClr val="2A2A29"/>
              </a:solidFill>
            </a:rPr>
            <a:t>information</a:t>
          </a:r>
          <a:endParaRPr lang="de-DE" dirty="0"/>
        </a:p>
      </dgm:t>
    </dgm:pt>
    <dgm:pt modelId="{DD288B5F-E485-4612-8080-5D143D902195}" type="parTrans" cxnId="{3185B3DE-CAEB-418A-A5C1-A4EAF6FE0E75}">
      <dgm:prSet/>
      <dgm:spPr/>
      <dgm:t>
        <a:bodyPr/>
        <a:lstStyle/>
        <a:p>
          <a:endParaRPr lang="de-DE"/>
        </a:p>
      </dgm:t>
    </dgm:pt>
    <dgm:pt modelId="{5E4DA76B-99AC-4F29-B2B9-A808754204B7}" type="sibTrans" cxnId="{3185B3DE-CAEB-418A-A5C1-A4EAF6FE0E75}">
      <dgm:prSet/>
      <dgm:spPr/>
      <dgm:t>
        <a:bodyPr/>
        <a:lstStyle/>
        <a:p>
          <a:endParaRPr lang="de-DE"/>
        </a:p>
      </dgm:t>
    </dgm:pt>
    <dgm:pt modelId="{97EA0C3D-5971-425E-9A27-34F0ECB5D90D}">
      <dgm:prSet phldrT="[Text]"/>
      <dgm:spPr/>
      <dgm:t>
        <a:bodyPr/>
        <a:lstStyle/>
        <a:p>
          <a:r>
            <a:rPr lang="de-DE" b="1" dirty="0"/>
            <a:t>Milestone #03</a:t>
          </a:r>
        </a:p>
        <a:p>
          <a:r>
            <a:rPr lang="de-DE" b="0" dirty="0">
              <a:solidFill>
                <a:srgbClr val="2A2A29"/>
              </a:solidFill>
            </a:rPr>
            <a:t>A</a:t>
          </a:r>
          <a:r>
            <a:rPr lang="de-DE" dirty="0">
              <a:solidFill>
                <a:srgbClr val="2A2A29"/>
              </a:solidFill>
            </a:rPr>
            <a:t>dditional </a:t>
          </a:r>
          <a:r>
            <a:rPr lang="de-DE" dirty="0" err="1">
              <a:solidFill>
                <a:srgbClr val="2A2A29"/>
              </a:solidFill>
            </a:rPr>
            <a:t>information</a:t>
          </a:r>
          <a:endParaRPr lang="de-DE" dirty="0"/>
        </a:p>
      </dgm:t>
    </dgm:pt>
    <dgm:pt modelId="{40918FAE-C52C-44C2-BFE6-45FAAF2E0E3C}" type="parTrans" cxnId="{00BF59ED-78A0-42D4-9EAD-8FA66FC2DBA4}">
      <dgm:prSet/>
      <dgm:spPr/>
      <dgm:t>
        <a:bodyPr/>
        <a:lstStyle/>
        <a:p>
          <a:endParaRPr lang="de-DE"/>
        </a:p>
      </dgm:t>
    </dgm:pt>
    <dgm:pt modelId="{285435F2-817C-4C3E-A8FF-1F12E7CBD446}" type="sibTrans" cxnId="{00BF59ED-78A0-42D4-9EAD-8FA66FC2DBA4}">
      <dgm:prSet/>
      <dgm:spPr/>
      <dgm:t>
        <a:bodyPr/>
        <a:lstStyle/>
        <a:p>
          <a:endParaRPr lang="de-DE"/>
        </a:p>
      </dgm:t>
    </dgm:pt>
    <dgm:pt modelId="{D347EDC7-1998-4090-9155-EAC63B7D84B8}">
      <dgm:prSet phldrT="[Text]"/>
      <dgm:spPr/>
      <dgm:t>
        <a:bodyPr/>
        <a:lstStyle/>
        <a:p>
          <a:r>
            <a:rPr lang="de-DE" b="1" dirty="0"/>
            <a:t>Milestone #04</a:t>
          </a:r>
        </a:p>
        <a:p>
          <a:r>
            <a:rPr lang="de-DE" b="0" dirty="0">
              <a:solidFill>
                <a:srgbClr val="2A2A29"/>
              </a:solidFill>
            </a:rPr>
            <a:t>A</a:t>
          </a:r>
          <a:r>
            <a:rPr lang="de-DE" dirty="0">
              <a:solidFill>
                <a:srgbClr val="2A2A29"/>
              </a:solidFill>
            </a:rPr>
            <a:t>dditional </a:t>
          </a:r>
          <a:r>
            <a:rPr lang="de-DE" dirty="0" err="1">
              <a:solidFill>
                <a:srgbClr val="2A2A29"/>
              </a:solidFill>
            </a:rPr>
            <a:t>information</a:t>
          </a:r>
          <a:endParaRPr lang="de-DE" dirty="0"/>
        </a:p>
      </dgm:t>
    </dgm:pt>
    <dgm:pt modelId="{D78D17B0-5B67-47BD-86A8-B5B8A36AF654}" type="parTrans" cxnId="{AC2F1C9E-0FEB-490D-B54C-D2F28D243899}">
      <dgm:prSet/>
      <dgm:spPr/>
      <dgm:t>
        <a:bodyPr/>
        <a:lstStyle/>
        <a:p>
          <a:endParaRPr lang="de-DE"/>
        </a:p>
      </dgm:t>
    </dgm:pt>
    <dgm:pt modelId="{16F84122-485C-49F9-BA6D-5DBE7125AB32}" type="sibTrans" cxnId="{AC2F1C9E-0FEB-490D-B54C-D2F28D243899}">
      <dgm:prSet/>
      <dgm:spPr/>
      <dgm:t>
        <a:bodyPr/>
        <a:lstStyle/>
        <a:p>
          <a:endParaRPr lang="de-DE"/>
        </a:p>
      </dgm:t>
    </dgm:pt>
    <dgm:pt modelId="{F82143CE-FF86-455C-AE36-08993207CCEC}">
      <dgm:prSet phldrT="[Text]"/>
      <dgm:spPr/>
      <dgm:t>
        <a:bodyPr/>
        <a:lstStyle/>
        <a:p>
          <a:r>
            <a:rPr lang="de-DE" b="1" dirty="0"/>
            <a:t>Milestone #05</a:t>
          </a:r>
        </a:p>
        <a:p>
          <a:r>
            <a:rPr lang="de-DE" b="0" dirty="0">
              <a:solidFill>
                <a:srgbClr val="2A2A29"/>
              </a:solidFill>
            </a:rPr>
            <a:t>A</a:t>
          </a:r>
          <a:r>
            <a:rPr lang="de-DE" dirty="0">
              <a:solidFill>
                <a:srgbClr val="2A2A29"/>
              </a:solidFill>
            </a:rPr>
            <a:t>dditional </a:t>
          </a:r>
          <a:r>
            <a:rPr lang="de-DE" dirty="0" err="1">
              <a:solidFill>
                <a:srgbClr val="2A2A29"/>
              </a:solidFill>
            </a:rPr>
            <a:t>information</a:t>
          </a:r>
          <a:endParaRPr lang="de-DE" dirty="0"/>
        </a:p>
      </dgm:t>
    </dgm:pt>
    <dgm:pt modelId="{434F1BAD-3543-45BF-9C6D-DE1C0D9FC0F5}" type="sibTrans" cxnId="{9DB06E41-4C6E-4761-9242-1D85560C89E2}">
      <dgm:prSet/>
      <dgm:spPr/>
      <dgm:t>
        <a:bodyPr/>
        <a:lstStyle/>
        <a:p>
          <a:endParaRPr lang="de-DE"/>
        </a:p>
      </dgm:t>
    </dgm:pt>
    <dgm:pt modelId="{6E73EBD1-60C2-46E8-A80B-844E22D05C3D}" type="parTrans" cxnId="{9DB06E41-4C6E-4761-9242-1D85560C89E2}">
      <dgm:prSet/>
      <dgm:spPr/>
      <dgm:t>
        <a:bodyPr/>
        <a:lstStyle/>
        <a:p>
          <a:endParaRPr lang="de-DE"/>
        </a:p>
      </dgm:t>
    </dgm:pt>
    <dgm:pt modelId="{54BD0752-3366-4525-B76B-C77F7E3947C5}" type="pres">
      <dgm:prSet presAssocID="{F505808A-B361-4B07-A8EA-305A4CE0A557}" presName="Name0" presStyleCnt="0">
        <dgm:presLayoutVars>
          <dgm:dir/>
          <dgm:resizeHandles val="exact"/>
        </dgm:presLayoutVars>
      </dgm:prSet>
      <dgm:spPr/>
    </dgm:pt>
    <dgm:pt modelId="{E4AD3C20-71A8-4696-A4A6-DBAF06C2D1E7}" type="pres">
      <dgm:prSet presAssocID="{F505808A-B361-4B07-A8EA-305A4CE0A557}" presName="arrow" presStyleLbl="node0" presStyleIdx="0" presStyleCnt="1"/>
      <dgm:spPr>
        <a:solidFill>
          <a:srgbClr val="F2F2F2">
            <a:alpha val="0"/>
          </a:srgbClr>
        </a:solidFill>
        <a:ln>
          <a:solidFill>
            <a:srgbClr val="FFFFFF">
              <a:alpha val="0"/>
            </a:srgbClr>
          </a:solidFill>
        </a:ln>
      </dgm:spPr>
    </dgm:pt>
    <dgm:pt modelId="{16839210-F444-43C1-A0FE-ACE02840FF9E}" type="pres">
      <dgm:prSet presAssocID="{F505808A-B361-4B07-A8EA-305A4CE0A557}" presName="points" presStyleCnt="0"/>
      <dgm:spPr/>
    </dgm:pt>
    <dgm:pt modelId="{CC69FE3E-4797-4F2E-B162-997475395D36}" type="pres">
      <dgm:prSet presAssocID="{7EE1A6AD-F801-44F3-A6EC-6C44D417AEAE}" presName="compositeA" presStyleCnt="0"/>
      <dgm:spPr/>
    </dgm:pt>
    <dgm:pt modelId="{78347C59-1572-4200-97A2-F3A80C77B55F}" type="pres">
      <dgm:prSet presAssocID="{7EE1A6AD-F801-44F3-A6EC-6C44D417AEAE}" presName="textA" presStyleLbl="node1" presStyleIdx="0" presStyleCnt="5">
        <dgm:presLayoutVars>
          <dgm:bulletEnabled val="1"/>
        </dgm:presLayoutVars>
      </dgm:prSet>
      <dgm:spPr/>
    </dgm:pt>
    <dgm:pt modelId="{2E2399CD-4E90-4B29-B756-16E1162D75C7}" type="pres">
      <dgm:prSet presAssocID="{7EE1A6AD-F801-44F3-A6EC-6C44D417AEAE}" presName="circleA" presStyleLbl="node2" presStyleIdx="0" presStyleCnt="5"/>
      <dgm:spPr/>
    </dgm:pt>
    <dgm:pt modelId="{F9627C30-F560-4226-B57D-3D9D20B883D3}" type="pres">
      <dgm:prSet presAssocID="{7EE1A6AD-F801-44F3-A6EC-6C44D417AEAE}" presName="spaceA" presStyleCnt="0"/>
      <dgm:spPr/>
    </dgm:pt>
    <dgm:pt modelId="{3F3B054B-D976-4320-B9C1-0BBDC37A0378}" type="pres">
      <dgm:prSet presAssocID="{4ADF834B-B4E5-4060-87EA-6DEC1150246B}" presName="space" presStyleCnt="0"/>
      <dgm:spPr/>
    </dgm:pt>
    <dgm:pt modelId="{FF94D469-4B94-4095-929A-7AF71749D40E}" type="pres">
      <dgm:prSet presAssocID="{A0666F1B-6870-4917-991E-1784DA6748B5}" presName="compositeB" presStyleCnt="0"/>
      <dgm:spPr/>
    </dgm:pt>
    <dgm:pt modelId="{CFB812A6-F800-41D2-9E52-18CB19886CDB}" type="pres">
      <dgm:prSet presAssocID="{A0666F1B-6870-4917-991E-1784DA6748B5}" presName="textB" presStyleLbl="node1" presStyleIdx="1" presStyleCnt="5">
        <dgm:presLayoutVars>
          <dgm:bulletEnabled val="1"/>
        </dgm:presLayoutVars>
      </dgm:prSet>
      <dgm:spPr/>
    </dgm:pt>
    <dgm:pt modelId="{EE258199-9E77-494A-84B4-EDC20D0042FB}" type="pres">
      <dgm:prSet presAssocID="{A0666F1B-6870-4917-991E-1784DA6748B5}" presName="circleB" presStyleLbl="node2" presStyleIdx="1" presStyleCnt="5"/>
      <dgm:spPr/>
    </dgm:pt>
    <dgm:pt modelId="{46D8119A-611B-4722-BC49-49C2CA508D7C}" type="pres">
      <dgm:prSet presAssocID="{A0666F1B-6870-4917-991E-1784DA6748B5}" presName="spaceB" presStyleCnt="0"/>
      <dgm:spPr/>
    </dgm:pt>
    <dgm:pt modelId="{F4EB5302-C43B-4F56-BE83-14FC31E96E53}" type="pres">
      <dgm:prSet presAssocID="{5E4DA76B-99AC-4F29-B2B9-A808754204B7}" presName="space" presStyleCnt="0"/>
      <dgm:spPr/>
    </dgm:pt>
    <dgm:pt modelId="{C2789314-FFE9-44A7-9DA3-7F59AB4857B7}" type="pres">
      <dgm:prSet presAssocID="{97EA0C3D-5971-425E-9A27-34F0ECB5D90D}" presName="compositeA" presStyleCnt="0"/>
      <dgm:spPr/>
    </dgm:pt>
    <dgm:pt modelId="{F15F765F-F1A9-45EC-9244-06D6F0F1408F}" type="pres">
      <dgm:prSet presAssocID="{97EA0C3D-5971-425E-9A27-34F0ECB5D90D}" presName="textA" presStyleLbl="node1" presStyleIdx="2" presStyleCnt="5">
        <dgm:presLayoutVars>
          <dgm:bulletEnabled val="1"/>
        </dgm:presLayoutVars>
      </dgm:prSet>
      <dgm:spPr/>
    </dgm:pt>
    <dgm:pt modelId="{7D1623AF-466C-436B-B397-7ECD02C5EC3A}" type="pres">
      <dgm:prSet presAssocID="{97EA0C3D-5971-425E-9A27-34F0ECB5D90D}" presName="circleA" presStyleLbl="node2" presStyleIdx="2" presStyleCnt="5"/>
      <dgm:spPr/>
    </dgm:pt>
    <dgm:pt modelId="{5FFA8AB9-D0C1-4CA6-9FCD-486F627AAD9F}" type="pres">
      <dgm:prSet presAssocID="{97EA0C3D-5971-425E-9A27-34F0ECB5D90D}" presName="spaceA" presStyleCnt="0"/>
      <dgm:spPr/>
    </dgm:pt>
    <dgm:pt modelId="{AC5D2FF9-6BC3-4495-9BA8-2BA4FB825A6D}" type="pres">
      <dgm:prSet presAssocID="{285435F2-817C-4C3E-A8FF-1F12E7CBD446}" presName="space" presStyleCnt="0"/>
      <dgm:spPr/>
    </dgm:pt>
    <dgm:pt modelId="{30E878FF-22CF-49B1-83B9-E6E00433FD3D}" type="pres">
      <dgm:prSet presAssocID="{D347EDC7-1998-4090-9155-EAC63B7D84B8}" presName="compositeB" presStyleCnt="0"/>
      <dgm:spPr/>
    </dgm:pt>
    <dgm:pt modelId="{3301393D-F578-4BB2-842A-36DE288EF145}" type="pres">
      <dgm:prSet presAssocID="{D347EDC7-1998-4090-9155-EAC63B7D84B8}" presName="textB" presStyleLbl="node1" presStyleIdx="3" presStyleCnt="5">
        <dgm:presLayoutVars>
          <dgm:bulletEnabled val="1"/>
        </dgm:presLayoutVars>
      </dgm:prSet>
      <dgm:spPr/>
    </dgm:pt>
    <dgm:pt modelId="{F0E973C6-F59F-4957-985A-6E0ED4E1D94F}" type="pres">
      <dgm:prSet presAssocID="{D347EDC7-1998-4090-9155-EAC63B7D84B8}" presName="circleB" presStyleLbl="node2" presStyleIdx="3" presStyleCnt="5"/>
      <dgm:spPr/>
    </dgm:pt>
    <dgm:pt modelId="{DF2F83F8-1FA6-4F87-BFEA-5B0F2000EDF7}" type="pres">
      <dgm:prSet presAssocID="{D347EDC7-1998-4090-9155-EAC63B7D84B8}" presName="spaceB" presStyleCnt="0"/>
      <dgm:spPr/>
    </dgm:pt>
    <dgm:pt modelId="{5FC91E8A-8590-42C5-BE46-58EDB9C87220}" type="pres">
      <dgm:prSet presAssocID="{16F84122-485C-49F9-BA6D-5DBE7125AB32}" presName="space" presStyleCnt="0"/>
      <dgm:spPr/>
    </dgm:pt>
    <dgm:pt modelId="{367525D0-DE03-4F1B-A8F6-C166E8D90DE5}" type="pres">
      <dgm:prSet presAssocID="{F82143CE-FF86-455C-AE36-08993207CCEC}" presName="compositeA" presStyleCnt="0"/>
      <dgm:spPr/>
    </dgm:pt>
    <dgm:pt modelId="{E098B871-A1B7-4BA5-826E-6BD56FB28BDE}" type="pres">
      <dgm:prSet presAssocID="{F82143CE-FF86-455C-AE36-08993207CCEC}" presName="textA" presStyleLbl="node1" presStyleIdx="4" presStyleCnt="5">
        <dgm:presLayoutVars>
          <dgm:bulletEnabled val="1"/>
        </dgm:presLayoutVars>
      </dgm:prSet>
      <dgm:spPr/>
    </dgm:pt>
    <dgm:pt modelId="{AEDD1F91-D3D4-4CC7-8BE9-88D83B70646C}" type="pres">
      <dgm:prSet presAssocID="{F82143CE-FF86-455C-AE36-08993207CCEC}" presName="circleA" presStyleLbl="node2" presStyleIdx="4" presStyleCnt="5"/>
      <dgm:spPr/>
    </dgm:pt>
    <dgm:pt modelId="{10CE34FF-B9E6-441F-9839-12B83A418B58}" type="pres">
      <dgm:prSet presAssocID="{F82143CE-FF86-455C-AE36-08993207CCEC}" presName="spaceA" presStyleCnt="0"/>
      <dgm:spPr/>
    </dgm:pt>
  </dgm:ptLst>
  <dgm:cxnLst>
    <dgm:cxn modelId="{852C3C01-ED90-4B33-A049-50A6124DB185}" type="presOf" srcId="{97EA0C3D-5971-425E-9A27-34F0ECB5D90D}" destId="{F15F765F-F1A9-45EC-9244-06D6F0F1408F}" srcOrd="0" destOrd="0" presId="SmartCharts/Zeitleiste"/>
    <dgm:cxn modelId="{9DB06E41-4C6E-4761-9242-1D85560C89E2}" srcId="{F505808A-B361-4B07-A8EA-305A4CE0A557}" destId="{F82143CE-FF86-455C-AE36-08993207CCEC}" srcOrd="4" destOrd="0" parTransId="{6E73EBD1-60C2-46E8-A80B-844E22D05C3D}" sibTransId="{434F1BAD-3543-45BF-9C6D-DE1C0D9FC0F5}"/>
    <dgm:cxn modelId="{95EA1E7A-17BE-4807-8BBC-3D46C679E55A}" type="presOf" srcId="{D347EDC7-1998-4090-9155-EAC63B7D84B8}" destId="{3301393D-F578-4BB2-842A-36DE288EF145}" srcOrd="0" destOrd="0" presId="SmartCharts/Zeitleiste"/>
    <dgm:cxn modelId="{AE146E5A-75C5-4C2E-A52B-CEAA357F92EA}" srcId="{F505808A-B361-4B07-A8EA-305A4CE0A557}" destId="{7EE1A6AD-F801-44F3-A6EC-6C44D417AEAE}" srcOrd="0" destOrd="0" parTransId="{4D8E39E0-7865-4A02-AA7C-9F1B77228D83}" sibTransId="{4ADF834B-B4E5-4060-87EA-6DEC1150246B}"/>
    <dgm:cxn modelId="{A1F34884-54DD-4214-AA4C-B14A2BAC7331}" type="presOf" srcId="{A0666F1B-6870-4917-991E-1784DA6748B5}" destId="{CFB812A6-F800-41D2-9E52-18CB19886CDB}" srcOrd="0" destOrd="0" presId="SmartCharts/Zeitleiste"/>
    <dgm:cxn modelId="{9BACB68E-BEE5-4211-B8B1-4D4886DCF80B}" type="presOf" srcId="{F82143CE-FF86-455C-AE36-08993207CCEC}" destId="{E098B871-A1B7-4BA5-826E-6BD56FB28BDE}" srcOrd="0" destOrd="0" presId="SmartCharts/Zeitleiste"/>
    <dgm:cxn modelId="{4084A19C-8AEC-4C6E-87E0-D13983AF6F19}" type="presOf" srcId="{7EE1A6AD-F801-44F3-A6EC-6C44D417AEAE}" destId="{78347C59-1572-4200-97A2-F3A80C77B55F}" srcOrd="0" destOrd="0" presId="SmartCharts/Zeitleiste"/>
    <dgm:cxn modelId="{AC2F1C9E-0FEB-490D-B54C-D2F28D243899}" srcId="{F505808A-B361-4B07-A8EA-305A4CE0A557}" destId="{D347EDC7-1998-4090-9155-EAC63B7D84B8}" srcOrd="3" destOrd="0" parTransId="{D78D17B0-5B67-47BD-86A8-B5B8A36AF654}" sibTransId="{16F84122-485C-49F9-BA6D-5DBE7125AB32}"/>
    <dgm:cxn modelId="{88159FDD-2E0E-4812-A878-BB6332BFFA8F}" type="presOf" srcId="{F505808A-B361-4B07-A8EA-305A4CE0A557}" destId="{54BD0752-3366-4525-B76B-C77F7E3947C5}" srcOrd="0" destOrd="0" presId="SmartCharts/Zeitleiste"/>
    <dgm:cxn modelId="{3185B3DE-CAEB-418A-A5C1-A4EAF6FE0E75}" srcId="{F505808A-B361-4B07-A8EA-305A4CE0A557}" destId="{A0666F1B-6870-4917-991E-1784DA6748B5}" srcOrd="1" destOrd="0" parTransId="{DD288B5F-E485-4612-8080-5D143D902195}" sibTransId="{5E4DA76B-99AC-4F29-B2B9-A808754204B7}"/>
    <dgm:cxn modelId="{00BF59ED-78A0-42D4-9EAD-8FA66FC2DBA4}" srcId="{F505808A-B361-4B07-A8EA-305A4CE0A557}" destId="{97EA0C3D-5971-425E-9A27-34F0ECB5D90D}" srcOrd="2" destOrd="0" parTransId="{40918FAE-C52C-44C2-BFE6-45FAAF2E0E3C}" sibTransId="{285435F2-817C-4C3E-A8FF-1F12E7CBD446}"/>
    <dgm:cxn modelId="{A195A8A2-B1D2-45C3-9416-D5397578266C}" type="presParOf" srcId="{54BD0752-3366-4525-B76B-C77F7E3947C5}" destId="{E4AD3C20-71A8-4696-A4A6-DBAF06C2D1E7}" srcOrd="0" destOrd="0" presId="SmartCharts/Zeitleiste"/>
    <dgm:cxn modelId="{473AC7E6-0686-4F21-B3C0-A20E92EA4A66}" type="presParOf" srcId="{54BD0752-3366-4525-B76B-C77F7E3947C5}" destId="{16839210-F444-43C1-A0FE-ACE02840FF9E}" srcOrd="1" destOrd="0" presId="SmartCharts/Zeitleiste"/>
    <dgm:cxn modelId="{5F1E4837-2064-4A0E-9089-E2AB05066F7A}" type="presParOf" srcId="{16839210-F444-43C1-A0FE-ACE02840FF9E}" destId="{CC69FE3E-4797-4F2E-B162-997475395D36}" srcOrd="0" destOrd="0" presId="SmartCharts/Zeitleiste"/>
    <dgm:cxn modelId="{EB5A2803-F9E9-4670-AF9A-8E2256A85CC2}" type="presParOf" srcId="{CC69FE3E-4797-4F2E-B162-997475395D36}" destId="{78347C59-1572-4200-97A2-F3A80C77B55F}" srcOrd="0" destOrd="0" presId="SmartCharts/Zeitleiste"/>
    <dgm:cxn modelId="{C6F21A65-ABE2-4662-8057-FF1F0CB7ACD6}" type="presParOf" srcId="{CC69FE3E-4797-4F2E-B162-997475395D36}" destId="{2E2399CD-4E90-4B29-B756-16E1162D75C7}" srcOrd="1" destOrd="0" presId="SmartCharts/Zeitleiste"/>
    <dgm:cxn modelId="{9BE94E02-7CD2-4571-AE0E-1434B5BD9B6E}" type="presParOf" srcId="{CC69FE3E-4797-4F2E-B162-997475395D36}" destId="{F9627C30-F560-4226-B57D-3D9D20B883D3}" srcOrd="2" destOrd="0" presId="SmartCharts/Zeitleiste"/>
    <dgm:cxn modelId="{6D0C0890-DBF7-4CA3-8D03-4273AC8E1AD3}" type="presParOf" srcId="{16839210-F444-43C1-A0FE-ACE02840FF9E}" destId="{3F3B054B-D976-4320-B9C1-0BBDC37A0378}" srcOrd="1" destOrd="0" presId="SmartCharts/Zeitleiste"/>
    <dgm:cxn modelId="{5C334C25-3A92-4FB3-A29F-1E584EA5EC68}" type="presParOf" srcId="{16839210-F444-43C1-A0FE-ACE02840FF9E}" destId="{FF94D469-4B94-4095-929A-7AF71749D40E}" srcOrd="2" destOrd="0" presId="SmartCharts/Zeitleiste"/>
    <dgm:cxn modelId="{44CF6C6B-F0CE-45C0-84EA-E4041A9FF831}" type="presParOf" srcId="{FF94D469-4B94-4095-929A-7AF71749D40E}" destId="{CFB812A6-F800-41D2-9E52-18CB19886CDB}" srcOrd="0" destOrd="0" presId="SmartCharts/Zeitleiste"/>
    <dgm:cxn modelId="{C68B54B8-C17C-492B-8822-53D9FA7C5851}" type="presParOf" srcId="{FF94D469-4B94-4095-929A-7AF71749D40E}" destId="{EE258199-9E77-494A-84B4-EDC20D0042FB}" srcOrd="1" destOrd="0" presId="SmartCharts/Zeitleiste"/>
    <dgm:cxn modelId="{24C65887-287E-49C6-B8D9-45269B0EB437}" type="presParOf" srcId="{FF94D469-4B94-4095-929A-7AF71749D40E}" destId="{46D8119A-611B-4722-BC49-49C2CA508D7C}" srcOrd="2" destOrd="0" presId="SmartCharts/Zeitleiste"/>
    <dgm:cxn modelId="{C5B32A4A-FE83-43C9-9B24-8BACBC9A87B0}" type="presParOf" srcId="{16839210-F444-43C1-A0FE-ACE02840FF9E}" destId="{F4EB5302-C43B-4F56-BE83-14FC31E96E53}" srcOrd="3" destOrd="0" presId="SmartCharts/Zeitleiste"/>
    <dgm:cxn modelId="{A6BC1749-AD16-4B49-8967-C5B0192F4DFD}" type="presParOf" srcId="{16839210-F444-43C1-A0FE-ACE02840FF9E}" destId="{C2789314-FFE9-44A7-9DA3-7F59AB4857B7}" srcOrd="4" destOrd="0" presId="SmartCharts/Zeitleiste"/>
    <dgm:cxn modelId="{8787BDD3-B815-4174-9E1C-B3F710361ACE}" type="presParOf" srcId="{C2789314-FFE9-44A7-9DA3-7F59AB4857B7}" destId="{F15F765F-F1A9-45EC-9244-06D6F0F1408F}" srcOrd="0" destOrd="0" presId="SmartCharts/Zeitleiste"/>
    <dgm:cxn modelId="{C473CE76-CCB6-485B-9CA5-BDC6E9F8F1CC}" type="presParOf" srcId="{C2789314-FFE9-44A7-9DA3-7F59AB4857B7}" destId="{7D1623AF-466C-436B-B397-7ECD02C5EC3A}" srcOrd="1" destOrd="0" presId="SmartCharts/Zeitleiste"/>
    <dgm:cxn modelId="{91586AE9-A6ED-4068-8753-4BADAA0A616F}" type="presParOf" srcId="{C2789314-FFE9-44A7-9DA3-7F59AB4857B7}" destId="{5FFA8AB9-D0C1-4CA6-9FCD-486F627AAD9F}" srcOrd="2" destOrd="0" presId="SmartCharts/Zeitleiste"/>
    <dgm:cxn modelId="{A720B539-235A-41CB-8E75-04499C950F5D}" type="presParOf" srcId="{16839210-F444-43C1-A0FE-ACE02840FF9E}" destId="{AC5D2FF9-6BC3-4495-9BA8-2BA4FB825A6D}" srcOrd="5" destOrd="0" presId="SmartCharts/Zeitleiste"/>
    <dgm:cxn modelId="{782256B1-BB0F-48DD-8A0D-F1A9DC1112DD}" type="presParOf" srcId="{16839210-F444-43C1-A0FE-ACE02840FF9E}" destId="{30E878FF-22CF-49B1-83B9-E6E00433FD3D}" srcOrd="6" destOrd="0" presId="SmartCharts/Zeitleiste"/>
    <dgm:cxn modelId="{EC0EE7D2-1CAA-4DF9-AD74-3F6C7488FB96}" type="presParOf" srcId="{30E878FF-22CF-49B1-83B9-E6E00433FD3D}" destId="{3301393D-F578-4BB2-842A-36DE288EF145}" srcOrd="0" destOrd="0" presId="SmartCharts/Zeitleiste"/>
    <dgm:cxn modelId="{54C1C1E5-ABBE-4922-9A91-1727FE849536}" type="presParOf" srcId="{30E878FF-22CF-49B1-83B9-E6E00433FD3D}" destId="{F0E973C6-F59F-4957-985A-6E0ED4E1D94F}" srcOrd="1" destOrd="0" presId="SmartCharts/Zeitleiste"/>
    <dgm:cxn modelId="{6C6885CC-E360-480B-898D-5E43EE790E90}" type="presParOf" srcId="{30E878FF-22CF-49B1-83B9-E6E00433FD3D}" destId="{DF2F83F8-1FA6-4F87-BFEA-5B0F2000EDF7}" srcOrd="2" destOrd="0" presId="SmartCharts/Zeitleiste"/>
    <dgm:cxn modelId="{6A528C8C-A41C-4F2C-B4BE-7392D2326F07}" type="presParOf" srcId="{16839210-F444-43C1-A0FE-ACE02840FF9E}" destId="{5FC91E8A-8590-42C5-BE46-58EDB9C87220}" srcOrd="7" destOrd="0" presId="SmartCharts/Zeitleiste"/>
    <dgm:cxn modelId="{FFB8CE7E-0A56-4D4B-8973-EA9D7B0FAA34}" type="presParOf" srcId="{16839210-F444-43C1-A0FE-ACE02840FF9E}" destId="{367525D0-DE03-4F1B-A8F6-C166E8D90DE5}" srcOrd="8" destOrd="0" presId="SmartCharts/Zeitleiste"/>
    <dgm:cxn modelId="{6A6E97D4-E9B1-4737-9B2B-0B5482EF30EB}" type="presParOf" srcId="{367525D0-DE03-4F1B-A8F6-C166E8D90DE5}" destId="{E098B871-A1B7-4BA5-826E-6BD56FB28BDE}" srcOrd="0" destOrd="0" presId="SmartCharts/Zeitleiste"/>
    <dgm:cxn modelId="{D06F6C14-0B27-494D-8954-2696CE1C5C32}" type="presParOf" srcId="{367525D0-DE03-4F1B-A8F6-C166E8D90DE5}" destId="{AEDD1F91-D3D4-4CC7-8BE9-88D83B70646C}" srcOrd="1" destOrd="0" presId="SmartCharts/Zeitleiste"/>
    <dgm:cxn modelId="{0A0EB2F5-A917-4774-8BBD-6FFD3E74A1E4}" type="presParOf" srcId="{367525D0-DE03-4F1B-A8F6-C166E8D90DE5}" destId="{10CE34FF-B9E6-441F-9839-12B83A418B58}" srcOrd="2" destOrd="0" presId="SmartCharts/Zeitleiste"/>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2CC563-05E1-4B58-BA48-28275A88F6A4}">
      <dsp:nvSpPr>
        <dsp:cNvPr id="0" name=""/>
        <dsp:cNvSpPr/>
      </dsp:nvSpPr>
      <dsp:spPr>
        <a:xfrm>
          <a:off x="1406" y="0"/>
          <a:ext cx="2303612" cy="4608512"/>
        </a:xfrm>
        <a:prstGeom prst="rect">
          <a:avLst/>
        </a:prstGeom>
        <a:solidFill>
          <a:srgbClr val="FCFBFB">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959" tIns="99568" rIns="179959" bIns="99568" numCol="1" spcCol="1270" anchor="t" anchorCtr="0">
          <a:noAutofit/>
        </a:bodyPr>
        <a:lstStyle/>
        <a:p>
          <a:pPr marL="0" lvl="0" indent="0" algn="ctr" defTabSz="622300">
            <a:lnSpc>
              <a:spcPct val="90000"/>
            </a:lnSpc>
            <a:spcBef>
              <a:spcPct val="0"/>
            </a:spcBef>
            <a:spcAft>
              <a:spcPct val="35000"/>
            </a:spcAft>
            <a:buNone/>
          </a:pPr>
          <a:r>
            <a:rPr lang="de-DE" sz="1400" b="1" kern="1200" dirty="0">
              <a:solidFill>
                <a:srgbClr val="2A2A29"/>
              </a:solidFill>
            </a:rPr>
            <a:t>Statement #01</a:t>
          </a:r>
        </a:p>
        <a:p>
          <a:pPr marL="0" lvl="0" indent="0" algn="ctr" defTabSz="622300">
            <a:lnSpc>
              <a:spcPct val="90000"/>
            </a:lnSpc>
            <a:spcBef>
              <a:spcPct val="0"/>
            </a:spcBef>
            <a:spcAft>
              <a:spcPct val="35000"/>
            </a:spcAft>
            <a:buNone/>
          </a:pPr>
          <a:r>
            <a:rPr lang="de-DE" sz="1400" kern="1200" dirty="0">
              <a:solidFill>
                <a:srgbClr val="2A2A29"/>
              </a:solidFill>
            </a:rPr>
            <a:t>Additional information </a:t>
          </a:r>
          <a:r>
            <a:rPr lang="de-DE" sz="1400" kern="1200" dirty="0" err="1">
              <a:solidFill>
                <a:srgbClr val="2A2A29"/>
              </a:solidFill>
            </a:rPr>
            <a:t>about</a:t>
          </a:r>
          <a:r>
            <a:rPr lang="de-DE" sz="1400" kern="1200" dirty="0">
              <a:solidFill>
                <a:srgbClr val="2A2A29"/>
              </a:solidFill>
            </a:rPr>
            <a:t> </a:t>
          </a:r>
          <a:r>
            <a:rPr lang="de-DE" sz="1400" kern="1200" dirty="0" err="1">
              <a:solidFill>
                <a:srgbClr val="2A2A29"/>
              </a:solidFill>
            </a:rPr>
            <a:t>this</a:t>
          </a:r>
          <a:r>
            <a:rPr lang="de-DE" sz="1400" kern="1200" dirty="0">
              <a:solidFill>
                <a:srgbClr val="2A2A29"/>
              </a:solidFill>
            </a:rPr>
            <a:t> </a:t>
          </a:r>
          <a:r>
            <a:rPr lang="de-DE" sz="1400" kern="1200" dirty="0" err="1">
              <a:solidFill>
                <a:srgbClr val="2A2A29"/>
              </a:solidFill>
            </a:rPr>
            <a:t>statement</a:t>
          </a:r>
          <a:r>
            <a:rPr lang="de-DE" sz="1400" kern="1200" dirty="0">
              <a:solidFill>
                <a:srgbClr val="2A2A29"/>
              </a:solidFill>
            </a:rPr>
            <a:t> in multiple </a:t>
          </a:r>
          <a:r>
            <a:rPr lang="de-DE" sz="1400" kern="1200" dirty="0" err="1">
              <a:solidFill>
                <a:srgbClr val="2A2A29"/>
              </a:solidFill>
            </a:rPr>
            <a:t>lines</a:t>
          </a:r>
          <a:endParaRPr lang="de-DE" sz="1400" kern="1200" dirty="0">
            <a:solidFill>
              <a:srgbClr val="2A2A29"/>
            </a:solidFill>
          </a:endParaRPr>
        </a:p>
      </dsp:txBody>
      <dsp:txXfrm>
        <a:off x="1406" y="1992259"/>
        <a:ext cx="2303612" cy="1843404"/>
      </dsp:txXfrm>
    </dsp:sp>
    <dsp:sp modelId="{33A5AFAB-6197-4FF3-B65E-A179279D1616}">
      <dsp:nvSpPr>
        <dsp:cNvPr id="0" name=""/>
        <dsp:cNvSpPr/>
      </dsp:nvSpPr>
      <dsp:spPr>
        <a:xfrm>
          <a:off x="385895" y="276510"/>
          <a:ext cx="1534634" cy="1534634"/>
        </a:xfrm>
        <a:prstGeom prst="rect">
          <a:avLst/>
        </a:prstGeom>
        <a:blipFill>
          <a:blip xmlns:r="http://schemas.openxmlformats.org/officeDocument/2006/relationships" r:embed="rId1"/>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BE84A2-D616-4658-9C43-9F69D5D64BE4}">
      <dsp:nvSpPr>
        <dsp:cNvPr id="0" name=""/>
        <dsp:cNvSpPr/>
      </dsp:nvSpPr>
      <dsp:spPr>
        <a:xfrm>
          <a:off x="2305018" y="0"/>
          <a:ext cx="2303612" cy="4608512"/>
        </a:xfrm>
        <a:prstGeom prst="rect">
          <a:avLst/>
        </a:prstGeom>
        <a:solidFill>
          <a:srgbClr val="F7F7F7">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959" tIns="99568" rIns="179959" bIns="99568" numCol="1" spcCol="1270" anchor="t" anchorCtr="0">
          <a:noAutofit/>
        </a:bodyPr>
        <a:lstStyle/>
        <a:p>
          <a:pPr marL="0" lvl="0" indent="0" algn="ctr" defTabSz="622300">
            <a:lnSpc>
              <a:spcPct val="90000"/>
            </a:lnSpc>
            <a:spcBef>
              <a:spcPct val="0"/>
            </a:spcBef>
            <a:spcAft>
              <a:spcPct val="35000"/>
            </a:spcAft>
            <a:buNone/>
          </a:pPr>
          <a:r>
            <a:rPr lang="de-DE" sz="1400" b="1" kern="1200" dirty="0">
              <a:solidFill>
                <a:srgbClr val="2A2A29"/>
              </a:solidFill>
            </a:rPr>
            <a:t>Statement #02</a:t>
          </a:r>
        </a:p>
        <a:p>
          <a:pPr marL="0" lvl="0" indent="0" algn="ctr" defTabSz="622300">
            <a:lnSpc>
              <a:spcPct val="90000"/>
            </a:lnSpc>
            <a:spcBef>
              <a:spcPct val="0"/>
            </a:spcBef>
            <a:spcAft>
              <a:spcPct val="35000"/>
            </a:spcAft>
            <a:buNone/>
          </a:pPr>
          <a:r>
            <a:rPr lang="de-DE" sz="1400" kern="1200" dirty="0">
              <a:solidFill>
                <a:srgbClr val="2A2A29"/>
              </a:solidFill>
            </a:rPr>
            <a:t>Additional information </a:t>
          </a:r>
          <a:r>
            <a:rPr lang="de-DE" sz="1400" kern="1200" dirty="0" err="1">
              <a:solidFill>
                <a:srgbClr val="2A2A29"/>
              </a:solidFill>
            </a:rPr>
            <a:t>about</a:t>
          </a:r>
          <a:r>
            <a:rPr lang="de-DE" sz="1400" kern="1200" dirty="0">
              <a:solidFill>
                <a:srgbClr val="2A2A29"/>
              </a:solidFill>
            </a:rPr>
            <a:t> </a:t>
          </a:r>
          <a:r>
            <a:rPr lang="de-DE" sz="1400" kern="1200" dirty="0" err="1">
              <a:solidFill>
                <a:srgbClr val="2A2A29"/>
              </a:solidFill>
            </a:rPr>
            <a:t>this</a:t>
          </a:r>
          <a:r>
            <a:rPr lang="de-DE" sz="1400" kern="1200" dirty="0">
              <a:solidFill>
                <a:srgbClr val="2A2A29"/>
              </a:solidFill>
            </a:rPr>
            <a:t> </a:t>
          </a:r>
          <a:r>
            <a:rPr lang="de-DE" sz="1400" kern="1200" dirty="0" err="1">
              <a:solidFill>
                <a:srgbClr val="2A2A29"/>
              </a:solidFill>
            </a:rPr>
            <a:t>statement</a:t>
          </a:r>
          <a:r>
            <a:rPr lang="de-DE" sz="1400" kern="1200" dirty="0">
              <a:solidFill>
                <a:srgbClr val="2A2A29"/>
              </a:solidFill>
            </a:rPr>
            <a:t> in multiple </a:t>
          </a:r>
          <a:r>
            <a:rPr lang="de-DE" sz="1400" kern="1200" dirty="0" err="1">
              <a:solidFill>
                <a:srgbClr val="2A2A29"/>
              </a:solidFill>
            </a:rPr>
            <a:t>lines</a:t>
          </a:r>
          <a:endParaRPr lang="de-DE" sz="1400" kern="1200" dirty="0">
            <a:solidFill>
              <a:srgbClr val="2A2A29"/>
            </a:solidFill>
          </a:endParaRPr>
        </a:p>
      </dsp:txBody>
      <dsp:txXfrm>
        <a:off x="2305018" y="1992259"/>
        <a:ext cx="2303612" cy="1843404"/>
      </dsp:txXfrm>
    </dsp:sp>
    <dsp:sp modelId="{220C1EC4-E0E0-45A7-B967-B14B4AF14E0C}">
      <dsp:nvSpPr>
        <dsp:cNvPr id="0" name=""/>
        <dsp:cNvSpPr/>
      </dsp:nvSpPr>
      <dsp:spPr>
        <a:xfrm>
          <a:off x="2689507" y="276510"/>
          <a:ext cx="1534634" cy="1534634"/>
        </a:xfrm>
        <a:prstGeom prst="rect">
          <a:avLst/>
        </a:prstGeom>
        <a:blipFill>
          <a:blip xmlns:r="http://schemas.openxmlformats.org/officeDocument/2006/relationships" r:embed="rId2"/>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053CA1-9620-445E-97DA-0438139B8E48}">
      <dsp:nvSpPr>
        <dsp:cNvPr id="0" name=""/>
        <dsp:cNvSpPr/>
      </dsp:nvSpPr>
      <dsp:spPr>
        <a:xfrm>
          <a:off x="4608631" y="0"/>
          <a:ext cx="2303612" cy="4608512"/>
        </a:xfrm>
        <a:prstGeom prst="rect">
          <a:avLst/>
        </a:prstGeom>
        <a:solidFill>
          <a:srgbClr val="F4F4F4">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959" tIns="99568" rIns="179959" bIns="99568" numCol="1" spcCol="1270" anchor="t" anchorCtr="0">
          <a:noAutofit/>
        </a:bodyPr>
        <a:lstStyle/>
        <a:p>
          <a:pPr marL="0" lvl="0" indent="0" algn="ctr" defTabSz="622300">
            <a:lnSpc>
              <a:spcPct val="90000"/>
            </a:lnSpc>
            <a:spcBef>
              <a:spcPct val="0"/>
            </a:spcBef>
            <a:spcAft>
              <a:spcPct val="35000"/>
            </a:spcAft>
            <a:buNone/>
          </a:pPr>
          <a:r>
            <a:rPr lang="de-DE" sz="1400" b="1" kern="1200" dirty="0">
              <a:solidFill>
                <a:srgbClr val="2A2A29"/>
              </a:solidFill>
            </a:rPr>
            <a:t>Statement #03</a:t>
          </a:r>
        </a:p>
        <a:p>
          <a:pPr marL="0" lvl="0" indent="0" algn="ctr" defTabSz="622300">
            <a:lnSpc>
              <a:spcPct val="90000"/>
            </a:lnSpc>
            <a:spcBef>
              <a:spcPct val="0"/>
            </a:spcBef>
            <a:spcAft>
              <a:spcPct val="35000"/>
            </a:spcAft>
            <a:buNone/>
          </a:pPr>
          <a:r>
            <a:rPr lang="de-DE" sz="1400" kern="1200" dirty="0">
              <a:solidFill>
                <a:srgbClr val="2A2A29"/>
              </a:solidFill>
            </a:rPr>
            <a:t>Additional information </a:t>
          </a:r>
          <a:r>
            <a:rPr lang="de-DE" sz="1400" kern="1200" dirty="0" err="1">
              <a:solidFill>
                <a:srgbClr val="2A2A29"/>
              </a:solidFill>
            </a:rPr>
            <a:t>about</a:t>
          </a:r>
          <a:r>
            <a:rPr lang="de-DE" sz="1400" kern="1200" dirty="0">
              <a:solidFill>
                <a:srgbClr val="2A2A29"/>
              </a:solidFill>
            </a:rPr>
            <a:t> </a:t>
          </a:r>
          <a:r>
            <a:rPr lang="de-DE" sz="1400" kern="1200" dirty="0" err="1">
              <a:solidFill>
                <a:srgbClr val="2A2A29"/>
              </a:solidFill>
            </a:rPr>
            <a:t>this</a:t>
          </a:r>
          <a:r>
            <a:rPr lang="de-DE" sz="1400" kern="1200" dirty="0">
              <a:solidFill>
                <a:srgbClr val="2A2A29"/>
              </a:solidFill>
            </a:rPr>
            <a:t> </a:t>
          </a:r>
          <a:r>
            <a:rPr lang="de-DE" sz="1400" kern="1200" dirty="0" err="1">
              <a:solidFill>
                <a:srgbClr val="2A2A29"/>
              </a:solidFill>
            </a:rPr>
            <a:t>statement</a:t>
          </a:r>
          <a:r>
            <a:rPr lang="de-DE" sz="1400" kern="1200" dirty="0">
              <a:solidFill>
                <a:srgbClr val="2A2A29"/>
              </a:solidFill>
            </a:rPr>
            <a:t> in multiple </a:t>
          </a:r>
          <a:r>
            <a:rPr lang="de-DE" sz="1400" kern="1200" dirty="0" err="1">
              <a:solidFill>
                <a:srgbClr val="2A2A29"/>
              </a:solidFill>
            </a:rPr>
            <a:t>lines</a:t>
          </a:r>
          <a:endParaRPr lang="de-DE" sz="1400" kern="1200" dirty="0">
            <a:solidFill>
              <a:srgbClr val="2A2A29"/>
            </a:solidFill>
          </a:endParaRPr>
        </a:p>
      </dsp:txBody>
      <dsp:txXfrm>
        <a:off x="4608631" y="1992259"/>
        <a:ext cx="2303612" cy="1843404"/>
      </dsp:txXfrm>
    </dsp:sp>
    <dsp:sp modelId="{0FB75401-09D3-4BCF-A5EB-68B3EA5697BE}">
      <dsp:nvSpPr>
        <dsp:cNvPr id="0" name=""/>
        <dsp:cNvSpPr/>
      </dsp:nvSpPr>
      <dsp:spPr>
        <a:xfrm>
          <a:off x="4993120" y="276510"/>
          <a:ext cx="1534634" cy="1534634"/>
        </a:xfrm>
        <a:prstGeom prst="rect">
          <a:avLst/>
        </a:prstGeom>
        <a:blipFill>
          <a:blip xmlns:r="http://schemas.openxmlformats.org/officeDocument/2006/relationships" r:embed="rId3"/>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F3B20D-294B-456F-81FC-38EF9623B03A}">
      <dsp:nvSpPr>
        <dsp:cNvPr id="0" name=""/>
        <dsp:cNvSpPr/>
      </dsp:nvSpPr>
      <dsp:spPr>
        <a:xfrm>
          <a:off x="6912243" y="0"/>
          <a:ext cx="2303612" cy="4608512"/>
        </a:xfrm>
        <a:prstGeom prst="rect">
          <a:avLst/>
        </a:prstGeom>
        <a:solidFill>
          <a:srgbClr val="F0F0F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959" tIns="99568" rIns="179959" bIns="99568" numCol="1" spcCol="1270" anchor="t" anchorCtr="0">
          <a:noAutofit/>
        </a:bodyPr>
        <a:lstStyle/>
        <a:p>
          <a:pPr marL="0" lvl="0" indent="0" algn="ctr" defTabSz="622300">
            <a:lnSpc>
              <a:spcPct val="90000"/>
            </a:lnSpc>
            <a:spcBef>
              <a:spcPct val="0"/>
            </a:spcBef>
            <a:spcAft>
              <a:spcPct val="35000"/>
            </a:spcAft>
            <a:buNone/>
          </a:pPr>
          <a:r>
            <a:rPr lang="de-DE" sz="1400" b="1" kern="1200" dirty="0">
              <a:solidFill>
                <a:srgbClr val="2A2A29"/>
              </a:solidFill>
            </a:rPr>
            <a:t>Statement #04</a:t>
          </a:r>
        </a:p>
        <a:p>
          <a:pPr marL="0" lvl="0" indent="0" algn="ctr" defTabSz="622300">
            <a:lnSpc>
              <a:spcPct val="90000"/>
            </a:lnSpc>
            <a:spcBef>
              <a:spcPct val="0"/>
            </a:spcBef>
            <a:spcAft>
              <a:spcPct val="35000"/>
            </a:spcAft>
            <a:buNone/>
          </a:pPr>
          <a:r>
            <a:rPr lang="de-DE" sz="1400" kern="1200" dirty="0">
              <a:solidFill>
                <a:srgbClr val="2A2A29"/>
              </a:solidFill>
            </a:rPr>
            <a:t>Additional information </a:t>
          </a:r>
          <a:r>
            <a:rPr lang="de-DE" sz="1400" kern="1200" dirty="0" err="1">
              <a:solidFill>
                <a:srgbClr val="2A2A29"/>
              </a:solidFill>
            </a:rPr>
            <a:t>about</a:t>
          </a:r>
          <a:r>
            <a:rPr lang="de-DE" sz="1400" kern="1200" dirty="0">
              <a:solidFill>
                <a:srgbClr val="2A2A29"/>
              </a:solidFill>
            </a:rPr>
            <a:t> </a:t>
          </a:r>
          <a:r>
            <a:rPr lang="de-DE" sz="1400" kern="1200" dirty="0" err="1">
              <a:solidFill>
                <a:srgbClr val="2A2A29"/>
              </a:solidFill>
            </a:rPr>
            <a:t>this</a:t>
          </a:r>
          <a:r>
            <a:rPr lang="de-DE" sz="1400" kern="1200" dirty="0">
              <a:solidFill>
                <a:srgbClr val="2A2A29"/>
              </a:solidFill>
            </a:rPr>
            <a:t> </a:t>
          </a:r>
          <a:r>
            <a:rPr lang="de-DE" sz="1400" kern="1200" dirty="0" err="1">
              <a:solidFill>
                <a:srgbClr val="2A2A29"/>
              </a:solidFill>
            </a:rPr>
            <a:t>statement</a:t>
          </a:r>
          <a:r>
            <a:rPr lang="de-DE" sz="1400" kern="1200" dirty="0">
              <a:solidFill>
                <a:srgbClr val="2A2A29"/>
              </a:solidFill>
            </a:rPr>
            <a:t> in multiple </a:t>
          </a:r>
          <a:r>
            <a:rPr lang="de-DE" sz="1400" kern="1200" dirty="0" err="1">
              <a:solidFill>
                <a:srgbClr val="2A2A29"/>
              </a:solidFill>
            </a:rPr>
            <a:t>lines</a:t>
          </a:r>
          <a:endParaRPr lang="de-DE" sz="1400" kern="1200" dirty="0">
            <a:solidFill>
              <a:srgbClr val="2A2A29"/>
            </a:solidFill>
          </a:endParaRPr>
        </a:p>
      </dsp:txBody>
      <dsp:txXfrm>
        <a:off x="6912243" y="1992259"/>
        <a:ext cx="2303612" cy="1843404"/>
      </dsp:txXfrm>
    </dsp:sp>
    <dsp:sp modelId="{5F0C0596-CD0D-4747-8ACE-FAE988B81C4B}">
      <dsp:nvSpPr>
        <dsp:cNvPr id="0" name=""/>
        <dsp:cNvSpPr/>
      </dsp:nvSpPr>
      <dsp:spPr>
        <a:xfrm>
          <a:off x="7296732" y="276510"/>
          <a:ext cx="1534634" cy="1534634"/>
        </a:xfrm>
        <a:prstGeom prst="rect">
          <a:avLst/>
        </a:prstGeom>
        <a:blipFill>
          <a:blip xmlns:r="http://schemas.openxmlformats.org/officeDocument/2006/relationships" r:embed="rId4"/>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5DEE32-57E8-4BB7-AA67-D78FED2CA95A}">
      <dsp:nvSpPr>
        <dsp:cNvPr id="0" name=""/>
        <dsp:cNvSpPr/>
      </dsp:nvSpPr>
      <dsp:spPr>
        <a:xfrm>
          <a:off x="9215856" y="0"/>
          <a:ext cx="2303612" cy="4608512"/>
        </a:xfrm>
        <a:prstGeom prst="rect">
          <a:avLst/>
        </a:prstGeom>
        <a:solidFill>
          <a:srgbClr val="E9E8E9">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959" tIns="99568" rIns="179959" bIns="99568" numCol="1" spcCol="1270" anchor="t" anchorCtr="0">
          <a:noAutofit/>
        </a:bodyPr>
        <a:lstStyle/>
        <a:p>
          <a:pPr marL="0" lvl="0" indent="0" algn="ctr" defTabSz="622300">
            <a:lnSpc>
              <a:spcPct val="90000"/>
            </a:lnSpc>
            <a:spcBef>
              <a:spcPct val="0"/>
            </a:spcBef>
            <a:spcAft>
              <a:spcPct val="35000"/>
            </a:spcAft>
            <a:buNone/>
          </a:pPr>
          <a:r>
            <a:rPr lang="de-DE" sz="1400" b="1" kern="1200" dirty="0">
              <a:solidFill>
                <a:srgbClr val="2A2A29"/>
              </a:solidFill>
            </a:rPr>
            <a:t>Statement #05</a:t>
          </a:r>
        </a:p>
        <a:p>
          <a:pPr marL="0" lvl="0" indent="0" algn="ctr" defTabSz="622300">
            <a:lnSpc>
              <a:spcPct val="90000"/>
            </a:lnSpc>
            <a:spcBef>
              <a:spcPct val="0"/>
            </a:spcBef>
            <a:spcAft>
              <a:spcPct val="35000"/>
            </a:spcAft>
            <a:buNone/>
          </a:pPr>
          <a:r>
            <a:rPr lang="de-DE" sz="1400" kern="1200" dirty="0">
              <a:solidFill>
                <a:srgbClr val="2A2A29"/>
              </a:solidFill>
            </a:rPr>
            <a:t>Additional information </a:t>
          </a:r>
          <a:r>
            <a:rPr lang="de-DE" sz="1400" kern="1200" dirty="0" err="1">
              <a:solidFill>
                <a:srgbClr val="2A2A29"/>
              </a:solidFill>
            </a:rPr>
            <a:t>about</a:t>
          </a:r>
          <a:r>
            <a:rPr lang="de-DE" sz="1400" kern="1200" dirty="0">
              <a:solidFill>
                <a:srgbClr val="2A2A29"/>
              </a:solidFill>
            </a:rPr>
            <a:t> </a:t>
          </a:r>
          <a:r>
            <a:rPr lang="de-DE" sz="1400" kern="1200" dirty="0" err="1">
              <a:solidFill>
                <a:srgbClr val="2A2A29"/>
              </a:solidFill>
            </a:rPr>
            <a:t>this</a:t>
          </a:r>
          <a:r>
            <a:rPr lang="de-DE" sz="1400" kern="1200" dirty="0">
              <a:solidFill>
                <a:srgbClr val="2A2A29"/>
              </a:solidFill>
            </a:rPr>
            <a:t> </a:t>
          </a:r>
          <a:r>
            <a:rPr lang="de-DE" sz="1400" kern="1200" dirty="0" err="1">
              <a:solidFill>
                <a:srgbClr val="2A2A29"/>
              </a:solidFill>
            </a:rPr>
            <a:t>statement</a:t>
          </a:r>
          <a:r>
            <a:rPr lang="de-DE" sz="1400" kern="1200" dirty="0">
              <a:solidFill>
                <a:srgbClr val="2A2A29"/>
              </a:solidFill>
            </a:rPr>
            <a:t> in multiple </a:t>
          </a:r>
          <a:r>
            <a:rPr lang="de-DE" sz="1400" kern="1200" dirty="0" err="1">
              <a:solidFill>
                <a:srgbClr val="2A2A29"/>
              </a:solidFill>
            </a:rPr>
            <a:t>lines</a:t>
          </a:r>
          <a:endParaRPr lang="de-DE" sz="1400" kern="1200" dirty="0">
            <a:solidFill>
              <a:srgbClr val="2A2A29"/>
            </a:solidFill>
          </a:endParaRPr>
        </a:p>
      </dsp:txBody>
      <dsp:txXfrm>
        <a:off x="9215856" y="1992259"/>
        <a:ext cx="2303612" cy="1843404"/>
      </dsp:txXfrm>
    </dsp:sp>
    <dsp:sp modelId="{FE25F892-50EE-475E-A2CA-5F33D28EE35A}">
      <dsp:nvSpPr>
        <dsp:cNvPr id="0" name=""/>
        <dsp:cNvSpPr/>
      </dsp:nvSpPr>
      <dsp:spPr>
        <a:xfrm>
          <a:off x="9600345" y="276510"/>
          <a:ext cx="1534634" cy="1534634"/>
        </a:xfrm>
        <a:prstGeom prst="rect">
          <a:avLst/>
        </a:prstGeom>
        <a:blipFill>
          <a:blip xmlns:r="http://schemas.openxmlformats.org/officeDocument/2006/relationships" r:embed="rId5"/>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E50A7-8F21-480F-966B-1CEAB3C0F70C}">
      <dsp:nvSpPr>
        <dsp:cNvPr id="0" name=""/>
        <dsp:cNvSpPr/>
      </dsp:nvSpPr>
      <dsp:spPr>
        <a:xfrm>
          <a:off x="0" y="0"/>
          <a:ext cx="4219200" cy="4219200"/>
        </a:xfrm>
        <a:prstGeom prst="ellipse">
          <a:avLst/>
        </a:prstGeom>
        <a:blipFill dpi="0" rotWithShape="1">
          <a:blip xmlns:r="http://schemas.openxmlformats.org/officeDocument/2006/relationships" r:embed="rId1"/>
          <a:srcRect/>
          <a:stretch>
            <a:fillRect l="-1164" t="-1275" r="-1385" b="-1275"/>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10490E-F273-43F5-86F1-A062B2761D33}">
      <dsp:nvSpPr>
        <dsp:cNvPr id="0" name=""/>
        <dsp:cNvSpPr/>
      </dsp:nvSpPr>
      <dsp:spPr>
        <a:xfrm>
          <a:off x="766007" y="0"/>
          <a:ext cx="4706492" cy="766007"/>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15" tIns="0" rIns="99568" bIns="0" numCol="1" spcCol="1270" anchor="ctr" anchorCtr="0">
          <a:noAutofit/>
        </a:bodyPr>
        <a:lstStyle/>
        <a:p>
          <a:pPr marL="0" lvl="0" indent="0" algn="l" defTabSz="622300">
            <a:lnSpc>
              <a:spcPct val="90000"/>
            </a:lnSpc>
            <a:spcBef>
              <a:spcPct val="0"/>
            </a:spcBef>
            <a:spcAft>
              <a:spcPct val="35000"/>
            </a:spcAft>
            <a:buNone/>
          </a:pPr>
          <a:r>
            <a:rPr lang="de-DE" sz="1400" b="1" kern="1200" dirty="0">
              <a:solidFill>
                <a:srgbClr val="2A2A29"/>
              </a:solidFill>
            </a:rPr>
            <a:t>Statement #01</a:t>
          </a:r>
          <a:br>
            <a:rPr lang="de-DE" sz="1400" b="1" kern="1200" dirty="0">
              <a:solidFill>
                <a:srgbClr val="2A2A29"/>
              </a:solidFill>
            </a:rPr>
          </a:br>
          <a:r>
            <a:rPr lang="de-DE" sz="1400" b="0" kern="1200" dirty="0">
              <a:solidFill>
                <a:srgbClr val="2A2A29"/>
              </a:solidFill>
            </a:rPr>
            <a:t>A</a:t>
          </a:r>
          <a:r>
            <a:rPr lang="de-DE" sz="1400" kern="1200" dirty="0">
              <a:solidFill>
                <a:srgbClr val="2A2A29"/>
              </a:solidFill>
            </a:rPr>
            <a:t>dditional </a:t>
          </a:r>
          <a:r>
            <a:rPr lang="de-DE" sz="1400" kern="1200" dirty="0" err="1">
              <a:solidFill>
                <a:srgbClr val="2A2A29"/>
              </a:solidFill>
            </a:rPr>
            <a:t>information</a:t>
          </a:r>
          <a:endParaRPr lang="de-DE" sz="1400" kern="1200" dirty="0">
            <a:solidFill>
              <a:srgbClr val="2A2A29"/>
            </a:solidFill>
          </a:endParaRPr>
        </a:p>
      </dsp:txBody>
      <dsp:txXfrm>
        <a:off x="766007" y="0"/>
        <a:ext cx="4706492" cy="766007"/>
      </dsp:txXfrm>
    </dsp:sp>
    <dsp:sp modelId="{EDD247BC-61AA-44CC-9749-32468F5F66E0}">
      <dsp:nvSpPr>
        <dsp:cNvPr id="0" name=""/>
        <dsp:cNvSpPr/>
      </dsp:nvSpPr>
      <dsp:spPr>
        <a:xfrm>
          <a:off x="0" y="0"/>
          <a:ext cx="766007" cy="766007"/>
        </a:xfrm>
        <a:prstGeom prst="rect">
          <a:avLst/>
        </a:prstGeom>
        <a:blipFill>
          <a:blip xmlns:r="http://schemas.openxmlformats.org/officeDocument/2006/relationships" r:embed="rId1"/>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3F1EDD-223A-4E09-B188-D36E768C3854}">
      <dsp:nvSpPr>
        <dsp:cNvPr id="0" name=""/>
        <dsp:cNvSpPr/>
      </dsp:nvSpPr>
      <dsp:spPr>
        <a:xfrm>
          <a:off x="766007" y="959528"/>
          <a:ext cx="4706492" cy="766007"/>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15" tIns="0" rIns="99568" bIns="0" numCol="1" spcCol="1270" anchor="ctr" anchorCtr="0">
          <a:noAutofit/>
        </a:bodyPr>
        <a:lstStyle/>
        <a:p>
          <a:pPr marL="0" lvl="0" indent="0" algn="l" defTabSz="622300">
            <a:lnSpc>
              <a:spcPct val="90000"/>
            </a:lnSpc>
            <a:spcBef>
              <a:spcPct val="0"/>
            </a:spcBef>
            <a:spcAft>
              <a:spcPct val="35000"/>
            </a:spcAft>
            <a:buNone/>
          </a:pPr>
          <a:r>
            <a:rPr lang="de-DE" sz="1400" b="1" kern="1200" dirty="0">
              <a:solidFill>
                <a:srgbClr val="2A2A29"/>
              </a:solidFill>
            </a:rPr>
            <a:t>Statement #02</a:t>
          </a:r>
          <a:br>
            <a:rPr lang="de-DE" sz="1400" b="1" kern="1200" dirty="0">
              <a:solidFill>
                <a:srgbClr val="2A2A29"/>
              </a:solidFill>
            </a:rPr>
          </a:br>
          <a:r>
            <a:rPr lang="de-DE" sz="1400" b="0" kern="1200" dirty="0">
              <a:solidFill>
                <a:srgbClr val="2A2A29"/>
              </a:solidFill>
            </a:rPr>
            <a:t>A</a:t>
          </a:r>
          <a:r>
            <a:rPr lang="de-DE" sz="1400" kern="1200" dirty="0">
              <a:solidFill>
                <a:srgbClr val="2A2A29"/>
              </a:solidFill>
            </a:rPr>
            <a:t>dditional </a:t>
          </a:r>
          <a:r>
            <a:rPr lang="de-DE" sz="1400" kern="1200" dirty="0" err="1">
              <a:solidFill>
                <a:srgbClr val="2A2A29"/>
              </a:solidFill>
            </a:rPr>
            <a:t>information</a:t>
          </a:r>
          <a:endParaRPr lang="de-DE" sz="1400" kern="1200" dirty="0">
            <a:solidFill>
              <a:srgbClr val="2A2A29"/>
            </a:solidFill>
          </a:endParaRPr>
        </a:p>
      </dsp:txBody>
      <dsp:txXfrm>
        <a:off x="766007" y="959528"/>
        <a:ext cx="4706492" cy="766007"/>
      </dsp:txXfrm>
    </dsp:sp>
    <dsp:sp modelId="{264EA7D7-FCBB-4FE1-B329-C5C7DEB3B72B}">
      <dsp:nvSpPr>
        <dsp:cNvPr id="0" name=""/>
        <dsp:cNvSpPr/>
      </dsp:nvSpPr>
      <dsp:spPr>
        <a:xfrm>
          <a:off x="0" y="959528"/>
          <a:ext cx="766007" cy="766007"/>
        </a:xfrm>
        <a:prstGeom prst="rect">
          <a:avLst/>
        </a:prstGeom>
        <a:blipFill>
          <a:blip xmlns:r="http://schemas.openxmlformats.org/officeDocument/2006/relationships" r:embed="rId2"/>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047972-EC21-455B-8195-F42CE19B8AE9}">
      <dsp:nvSpPr>
        <dsp:cNvPr id="0" name=""/>
        <dsp:cNvSpPr/>
      </dsp:nvSpPr>
      <dsp:spPr>
        <a:xfrm>
          <a:off x="766007" y="1919057"/>
          <a:ext cx="4706492" cy="766007"/>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15" tIns="0" rIns="99568" bIns="0" numCol="1" spcCol="1270" anchor="ctr" anchorCtr="0">
          <a:noAutofit/>
        </a:bodyPr>
        <a:lstStyle/>
        <a:p>
          <a:pPr marL="0" lvl="0" indent="0" algn="l" defTabSz="622300">
            <a:lnSpc>
              <a:spcPct val="90000"/>
            </a:lnSpc>
            <a:spcBef>
              <a:spcPct val="0"/>
            </a:spcBef>
            <a:spcAft>
              <a:spcPct val="35000"/>
            </a:spcAft>
            <a:buNone/>
          </a:pPr>
          <a:r>
            <a:rPr lang="de-DE" sz="1400" b="1" kern="1200" dirty="0">
              <a:solidFill>
                <a:srgbClr val="2A2A29"/>
              </a:solidFill>
            </a:rPr>
            <a:t>Statement #03</a:t>
          </a:r>
          <a:br>
            <a:rPr lang="de-DE" sz="1400" b="1" kern="1200" dirty="0">
              <a:solidFill>
                <a:srgbClr val="2A2A29"/>
              </a:solidFill>
            </a:rPr>
          </a:br>
          <a:r>
            <a:rPr lang="de-DE" sz="1400" b="0" kern="1200" dirty="0">
              <a:solidFill>
                <a:srgbClr val="2A2A29"/>
              </a:solidFill>
            </a:rPr>
            <a:t>A</a:t>
          </a:r>
          <a:r>
            <a:rPr lang="de-DE" sz="1400" kern="1200" dirty="0">
              <a:solidFill>
                <a:srgbClr val="2A2A29"/>
              </a:solidFill>
            </a:rPr>
            <a:t>dditional </a:t>
          </a:r>
          <a:r>
            <a:rPr lang="de-DE" sz="1400" kern="1200" dirty="0" err="1">
              <a:solidFill>
                <a:srgbClr val="2A2A29"/>
              </a:solidFill>
            </a:rPr>
            <a:t>information</a:t>
          </a:r>
          <a:endParaRPr lang="de-DE" sz="1400" kern="1200" dirty="0">
            <a:solidFill>
              <a:srgbClr val="2A2A29"/>
            </a:solidFill>
          </a:endParaRPr>
        </a:p>
      </dsp:txBody>
      <dsp:txXfrm>
        <a:off x="766007" y="1919057"/>
        <a:ext cx="4706492" cy="766007"/>
      </dsp:txXfrm>
    </dsp:sp>
    <dsp:sp modelId="{9696B810-288B-4709-B47B-5BC749D7D047}">
      <dsp:nvSpPr>
        <dsp:cNvPr id="0" name=""/>
        <dsp:cNvSpPr/>
      </dsp:nvSpPr>
      <dsp:spPr>
        <a:xfrm>
          <a:off x="0" y="1919057"/>
          <a:ext cx="766007" cy="766007"/>
        </a:xfrm>
        <a:prstGeom prst="rect">
          <a:avLst/>
        </a:prstGeom>
        <a:blipFill>
          <a:blip xmlns:r="http://schemas.openxmlformats.org/officeDocument/2006/relationships" r:embed="rId3"/>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3B1634-9EAE-428F-8C29-6ADA8A0A77C1}">
      <dsp:nvSpPr>
        <dsp:cNvPr id="0" name=""/>
        <dsp:cNvSpPr/>
      </dsp:nvSpPr>
      <dsp:spPr>
        <a:xfrm>
          <a:off x="766007" y="2878586"/>
          <a:ext cx="4706492" cy="766007"/>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15" tIns="0" rIns="99568" bIns="0" numCol="1" spcCol="1270" anchor="ctr" anchorCtr="0">
          <a:noAutofit/>
        </a:bodyPr>
        <a:lstStyle/>
        <a:p>
          <a:pPr marL="0" lvl="0" indent="0" algn="l" defTabSz="622300">
            <a:lnSpc>
              <a:spcPct val="90000"/>
            </a:lnSpc>
            <a:spcBef>
              <a:spcPct val="0"/>
            </a:spcBef>
            <a:spcAft>
              <a:spcPct val="35000"/>
            </a:spcAft>
            <a:buNone/>
          </a:pPr>
          <a:r>
            <a:rPr lang="de-DE" sz="1400" b="1" kern="1200" dirty="0">
              <a:solidFill>
                <a:srgbClr val="2A2A29"/>
              </a:solidFill>
            </a:rPr>
            <a:t>Statement #04</a:t>
          </a:r>
          <a:br>
            <a:rPr lang="de-DE" sz="1400" b="1" kern="1200" dirty="0">
              <a:solidFill>
                <a:srgbClr val="2A2A29"/>
              </a:solidFill>
            </a:rPr>
          </a:br>
          <a:r>
            <a:rPr lang="de-DE" sz="1400" b="0" kern="1200" dirty="0">
              <a:solidFill>
                <a:srgbClr val="2A2A29"/>
              </a:solidFill>
            </a:rPr>
            <a:t>A</a:t>
          </a:r>
          <a:r>
            <a:rPr lang="de-DE" sz="1400" kern="1200" dirty="0">
              <a:solidFill>
                <a:srgbClr val="2A2A29"/>
              </a:solidFill>
            </a:rPr>
            <a:t>dditional </a:t>
          </a:r>
          <a:r>
            <a:rPr lang="de-DE" sz="1400" kern="1200" dirty="0" err="1">
              <a:solidFill>
                <a:srgbClr val="2A2A29"/>
              </a:solidFill>
            </a:rPr>
            <a:t>information</a:t>
          </a:r>
          <a:endParaRPr lang="de-DE" sz="1400" kern="1200" dirty="0">
            <a:solidFill>
              <a:srgbClr val="2A2A29"/>
            </a:solidFill>
          </a:endParaRPr>
        </a:p>
      </dsp:txBody>
      <dsp:txXfrm>
        <a:off x="766007" y="2878586"/>
        <a:ext cx="4706492" cy="766007"/>
      </dsp:txXfrm>
    </dsp:sp>
    <dsp:sp modelId="{9B76B516-D4F8-48F6-AEE0-0B2BB5D0AFAB}">
      <dsp:nvSpPr>
        <dsp:cNvPr id="0" name=""/>
        <dsp:cNvSpPr/>
      </dsp:nvSpPr>
      <dsp:spPr>
        <a:xfrm>
          <a:off x="0" y="2878586"/>
          <a:ext cx="766007" cy="766007"/>
        </a:xfrm>
        <a:prstGeom prst="rect">
          <a:avLst/>
        </a:prstGeom>
        <a:blipFill>
          <a:blip xmlns:r="http://schemas.openxmlformats.org/officeDocument/2006/relationships" r:embed="rId4"/>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4D4BF8-78A6-4ED7-A926-9152EA03B555}">
      <dsp:nvSpPr>
        <dsp:cNvPr id="0" name=""/>
        <dsp:cNvSpPr/>
      </dsp:nvSpPr>
      <dsp:spPr>
        <a:xfrm>
          <a:off x="766007" y="3838115"/>
          <a:ext cx="4706492" cy="766007"/>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15" tIns="0" rIns="99568" bIns="0" numCol="1" spcCol="1270" anchor="ctr" anchorCtr="0">
          <a:noAutofit/>
        </a:bodyPr>
        <a:lstStyle/>
        <a:p>
          <a:pPr marL="0" lvl="0" indent="0" algn="l" defTabSz="622300">
            <a:lnSpc>
              <a:spcPct val="90000"/>
            </a:lnSpc>
            <a:spcBef>
              <a:spcPct val="0"/>
            </a:spcBef>
            <a:spcAft>
              <a:spcPct val="35000"/>
            </a:spcAft>
            <a:buNone/>
          </a:pPr>
          <a:r>
            <a:rPr lang="de-DE" sz="1400" b="1" kern="1200" dirty="0">
              <a:solidFill>
                <a:srgbClr val="2A2A29"/>
              </a:solidFill>
            </a:rPr>
            <a:t>Statement #05</a:t>
          </a:r>
          <a:br>
            <a:rPr lang="de-DE" sz="1400" b="1" kern="1200" dirty="0">
              <a:solidFill>
                <a:srgbClr val="2A2A29"/>
              </a:solidFill>
            </a:rPr>
          </a:br>
          <a:r>
            <a:rPr lang="de-DE" sz="1400" b="0" kern="1200" dirty="0">
              <a:solidFill>
                <a:srgbClr val="2A2A29"/>
              </a:solidFill>
            </a:rPr>
            <a:t>A</a:t>
          </a:r>
          <a:r>
            <a:rPr lang="de-DE" sz="1400" kern="1200" dirty="0">
              <a:solidFill>
                <a:srgbClr val="2A2A29"/>
              </a:solidFill>
            </a:rPr>
            <a:t>dditional </a:t>
          </a:r>
          <a:r>
            <a:rPr lang="de-DE" sz="1400" kern="1200" dirty="0" err="1">
              <a:solidFill>
                <a:srgbClr val="2A2A29"/>
              </a:solidFill>
            </a:rPr>
            <a:t>information</a:t>
          </a:r>
          <a:endParaRPr lang="de-DE" sz="1400" kern="1200" dirty="0">
            <a:solidFill>
              <a:srgbClr val="2A2A29"/>
            </a:solidFill>
          </a:endParaRPr>
        </a:p>
      </dsp:txBody>
      <dsp:txXfrm>
        <a:off x="766007" y="3838115"/>
        <a:ext cx="4706492" cy="766007"/>
      </dsp:txXfrm>
    </dsp:sp>
    <dsp:sp modelId="{AF51EA4A-C8A4-4219-B78B-CB6720DDCB1D}">
      <dsp:nvSpPr>
        <dsp:cNvPr id="0" name=""/>
        <dsp:cNvSpPr/>
      </dsp:nvSpPr>
      <dsp:spPr>
        <a:xfrm>
          <a:off x="0" y="3838115"/>
          <a:ext cx="766007" cy="766007"/>
        </a:xfrm>
        <a:prstGeom prst="rect">
          <a:avLst/>
        </a:prstGeom>
        <a:blipFill>
          <a:blip xmlns:r="http://schemas.openxmlformats.org/officeDocument/2006/relationships" r:embed="rId5"/>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3CBF9-2D09-4F32-B8A1-656CCFFD9BDF}">
      <dsp:nvSpPr>
        <dsp:cNvPr id="0" name=""/>
        <dsp:cNvSpPr/>
      </dsp:nvSpPr>
      <dsp:spPr>
        <a:xfrm>
          <a:off x="0" y="0"/>
          <a:ext cx="11522074" cy="1931987"/>
        </a:xfrm>
        <a:prstGeom prst="rect">
          <a:avLst/>
        </a:prstGeom>
        <a:blipFill dpi="0" rotWithShape="1">
          <a:blip xmlns:r="http://schemas.openxmlformats.org/officeDocument/2006/relationships" r:embed="rId1"/>
          <a:srcRect/>
          <a:stretch>
            <a:fillRect t="-91783" b="-104217"/>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E50A7-8F21-480F-966B-1CEAB3C0F70C}">
      <dsp:nvSpPr>
        <dsp:cNvPr id="0" name=""/>
        <dsp:cNvSpPr/>
      </dsp:nvSpPr>
      <dsp:spPr>
        <a:xfrm>
          <a:off x="0" y="0"/>
          <a:ext cx="11522077" cy="1931987"/>
        </a:xfrm>
        <a:prstGeom prst="rect">
          <a:avLst/>
        </a:prstGeom>
        <a:blipFill dpi="0" rotWithShape="1">
          <a:blip xmlns:r="http://schemas.openxmlformats.org/officeDocument/2006/relationships" r:embed="rId1"/>
          <a:srcRect/>
          <a:stretch>
            <a:fillRect l="-1275" t="-119255" r="-1275" b="-219255"/>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AD3C20-71A8-4696-A4A6-DBAF06C2D1E7}">
      <dsp:nvSpPr>
        <dsp:cNvPr id="0" name=""/>
        <dsp:cNvSpPr/>
      </dsp:nvSpPr>
      <dsp:spPr>
        <a:xfrm>
          <a:off x="0" y="1275351"/>
          <a:ext cx="11518768" cy="18000"/>
        </a:xfrm>
        <a:prstGeom prst="notchedRightArrow">
          <a:avLst/>
        </a:prstGeom>
        <a:solidFill>
          <a:srgbClr val="F2F2F2">
            <a:alpha val="0"/>
          </a:srgbClr>
        </a:solidFill>
        <a:ln w="19050" cap="flat" cmpd="sng" algn="ctr">
          <a:solidFill>
            <a:srgbClr val="FFFFFF">
              <a:alpha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347C59-1572-4200-97A2-F3A80C77B55F}">
      <dsp:nvSpPr>
        <dsp:cNvPr id="0" name=""/>
        <dsp:cNvSpPr/>
      </dsp:nvSpPr>
      <dsp:spPr>
        <a:xfrm>
          <a:off x="5061" y="0"/>
          <a:ext cx="2213200" cy="1155916"/>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de-DE" sz="1400" b="1" kern="1200" dirty="0"/>
            <a:t>Milestone #01</a:t>
          </a:r>
        </a:p>
        <a:p>
          <a:pPr marL="0" lvl="0" indent="0" algn="ctr" defTabSz="622300">
            <a:lnSpc>
              <a:spcPct val="90000"/>
            </a:lnSpc>
            <a:spcBef>
              <a:spcPct val="0"/>
            </a:spcBef>
            <a:spcAft>
              <a:spcPct val="35000"/>
            </a:spcAft>
            <a:buNone/>
          </a:pPr>
          <a:r>
            <a:rPr lang="de-DE" sz="1400" b="0" kern="1200" dirty="0">
              <a:solidFill>
                <a:srgbClr val="2A2A29"/>
              </a:solidFill>
            </a:rPr>
            <a:t>A</a:t>
          </a:r>
          <a:r>
            <a:rPr lang="de-DE" sz="1400" kern="1200" dirty="0">
              <a:solidFill>
                <a:srgbClr val="2A2A29"/>
              </a:solidFill>
            </a:rPr>
            <a:t>dditional </a:t>
          </a:r>
          <a:r>
            <a:rPr lang="de-DE" sz="1400" kern="1200" dirty="0" err="1">
              <a:solidFill>
                <a:srgbClr val="2A2A29"/>
              </a:solidFill>
            </a:rPr>
            <a:t>information</a:t>
          </a:r>
          <a:endParaRPr lang="de-DE" sz="1400" kern="1200" dirty="0"/>
        </a:p>
      </dsp:txBody>
      <dsp:txXfrm>
        <a:off x="5061" y="0"/>
        <a:ext cx="2213200" cy="1155916"/>
      </dsp:txXfrm>
    </dsp:sp>
    <dsp:sp modelId="{2E2399CD-4E90-4B29-B756-16E1162D75C7}">
      <dsp:nvSpPr>
        <dsp:cNvPr id="0" name=""/>
        <dsp:cNvSpPr/>
      </dsp:nvSpPr>
      <dsp:spPr>
        <a:xfrm>
          <a:off x="967662" y="1140351"/>
          <a:ext cx="288000" cy="288000"/>
        </a:xfrm>
        <a:prstGeom prst="rect">
          <a:avLst/>
        </a:prstGeom>
        <a:solidFill>
          <a:srgbClr val="F2F2F2">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B812A6-F800-41D2-9E52-18CB19886CDB}">
      <dsp:nvSpPr>
        <dsp:cNvPr id="0" name=""/>
        <dsp:cNvSpPr/>
      </dsp:nvSpPr>
      <dsp:spPr>
        <a:xfrm>
          <a:off x="2328922" y="1412786"/>
          <a:ext cx="2213200" cy="1155916"/>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de-DE" sz="1400" b="1" kern="1200" dirty="0"/>
            <a:t>Milestone #02</a:t>
          </a:r>
        </a:p>
        <a:p>
          <a:pPr marL="0" lvl="0" indent="0" algn="ctr" defTabSz="622300">
            <a:lnSpc>
              <a:spcPct val="90000"/>
            </a:lnSpc>
            <a:spcBef>
              <a:spcPct val="0"/>
            </a:spcBef>
            <a:spcAft>
              <a:spcPct val="35000"/>
            </a:spcAft>
            <a:buNone/>
          </a:pPr>
          <a:r>
            <a:rPr lang="de-DE" sz="1400" b="0" kern="1200" dirty="0">
              <a:solidFill>
                <a:srgbClr val="2A2A29"/>
              </a:solidFill>
            </a:rPr>
            <a:t>A</a:t>
          </a:r>
          <a:r>
            <a:rPr lang="de-DE" sz="1400" kern="1200" dirty="0">
              <a:solidFill>
                <a:srgbClr val="2A2A29"/>
              </a:solidFill>
            </a:rPr>
            <a:t>dditional </a:t>
          </a:r>
          <a:r>
            <a:rPr lang="de-DE" sz="1400" kern="1200" dirty="0" err="1">
              <a:solidFill>
                <a:srgbClr val="2A2A29"/>
              </a:solidFill>
            </a:rPr>
            <a:t>information</a:t>
          </a:r>
          <a:endParaRPr lang="de-DE" sz="1400" kern="1200" dirty="0"/>
        </a:p>
      </dsp:txBody>
      <dsp:txXfrm>
        <a:off x="2328922" y="1412786"/>
        <a:ext cx="2213200" cy="1155916"/>
      </dsp:txXfrm>
    </dsp:sp>
    <dsp:sp modelId="{EE258199-9E77-494A-84B4-EDC20D0042FB}">
      <dsp:nvSpPr>
        <dsp:cNvPr id="0" name=""/>
        <dsp:cNvSpPr/>
      </dsp:nvSpPr>
      <dsp:spPr>
        <a:xfrm>
          <a:off x="3291523" y="1140351"/>
          <a:ext cx="288000" cy="288000"/>
        </a:xfrm>
        <a:prstGeom prst="rect">
          <a:avLst/>
        </a:prstGeom>
        <a:solidFill>
          <a:srgbClr val="F2F2F2">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5F765F-F1A9-45EC-9244-06D6F0F1408F}">
      <dsp:nvSpPr>
        <dsp:cNvPr id="0" name=""/>
        <dsp:cNvSpPr/>
      </dsp:nvSpPr>
      <dsp:spPr>
        <a:xfrm>
          <a:off x="4652783" y="0"/>
          <a:ext cx="2213200" cy="1155916"/>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de-DE" sz="1400" b="1" kern="1200" dirty="0"/>
            <a:t>Milestone #03</a:t>
          </a:r>
        </a:p>
        <a:p>
          <a:pPr marL="0" lvl="0" indent="0" algn="ctr" defTabSz="622300">
            <a:lnSpc>
              <a:spcPct val="90000"/>
            </a:lnSpc>
            <a:spcBef>
              <a:spcPct val="0"/>
            </a:spcBef>
            <a:spcAft>
              <a:spcPct val="35000"/>
            </a:spcAft>
            <a:buNone/>
          </a:pPr>
          <a:r>
            <a:rPr lang="de-DE" sz="1400" b="0" kern="1200" dirty="0">
              <a:solidFill>
                <a:srgbClr val="2A2A29"/>
              </a:solidFill>
            </a:rPr>
            <a:t>A</a:t>
          </a:r>
          <a:r>
            <a:rPr lang="de-DE" sz="1400" kern="1200" dirty="0">
              <a:solidFill>
                <a:srgbClr val="2A2A29"/>
              </a:solidFill>
            </a:rPr>
            <a:t>dditional </a:t>
          </a:r>
          <a:r>
            <a:rPr lang="de-DE" sz="1400" kern="1200" dirty="0" err="1">
              <a:solidFill>
                <a:srgbClr val="2A2A29"/>
              </a:solidFill>
            </a:rPr>
            <a:t>information</a:t>
          </a:r>
          <a:endParaRPr lang="de-DE" sz="1400" kern="1200" dirty="0"/>
        </a:p>
      </dsp:txBody>
      <dsp:txXfrm>
        <a:off x="4652783" y="0"/>
        <a:ext cx="2213200" cy="1155916"/>
      </dsp:txXfrm>
    </dsp:sp>
    <dsp:sp modelId="{7D1623AF-466C-436B-B397-7ECD02C5EC3A}">
      <dsp:nvSpPr>
        <dsp:cNvPr id="0" name=""/>
        <dsp:cNvSpPr/>
      </dsp:nvSpPr>
      <dsp:spPr>
        <a:xfrm>
          <a:off x="5615384" y="1140351"/>
          <a:ext cx="288000" cy="288000"/>
        </a:xfrm>
        <a:prstGeom prst="rect">
          <a:avLst/>
        </a:prstGeom>
        <a:solidFill>
          <a:srgbClr val="F2F2F2">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01393D-F578-4BB2-842A-36DE288EF145}">
      <dsp:nvSpPr>
        <dsp:cNvPr id="0" name=""/>
        <dsp:cNvSpPr/>
      </dsp:nvSpPr>
      <dsp:spPr>
        <a:xfrm>
          <a:off x="6976644" y="1412786"/>
          <a:ext cx="2213200" cy="1155916"/>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de-DE" sz="1400" b="1" kern="1200" dirty="0"/>
            <a:t>Milestone #04</a:t>
          </a:r>
        </a:p>
        <a:p>
          <a:pPr marL="0" lvl="0" indent="0" algn="ctr" defTabSz="622300">
            <a:lnSpc>
              <a:spcPct val="90000"/>
            </a:lnSpc>
            <a:spcBef>
              <a:spcPct val="0"/>
            </a:spcBef>
            <a:spcAft>
              <a:spcPct val="35000"/>
            </a:spcAft>
            <a:buNone/>
          </a:pPr>
          <a:r>
            <a:rPr lang="de-DE" sz="1400" b="0" kern="1200" dirty="0">
              <a:solidFill>
                <a:srgbClr val="2A2A29"/>
              </a:solidFill>
            </a:rPr>
            <a:t>A</a:t>
          </a:r>
          <a:r>
            <a:rPr lang="de-DE" sz="1400" kern="1200" dirty="0">
              <a:solidFill>
                <a:srgbClr val="2A2A29"/>
              </a:solidFill>
            </a:rPr>
            <a:t>dditional </a:t>
          </a:r>
          <a:r>
            <a:rPr lang="de-DE" sz="1400" kern="1200" dirty="0" err="1">
              <a:solidFill>
                <a:srgbClr val="2A2A29"/>
              </a:solidFill>
            </a:rPr>
            <a:t>information</a:t>
          </a:r>
          <a:endParaRPr lang="de-DE" sz="1400" kern="1200" dirty="0"/>
        </a:p>
      </dsp:txBody>
      <dsp:txXfrm>
        <a:off x="6976644" y="1412786"/>
        <a:ext cx="2213200" cy="1155916"/>
      </dsp:txXfrm>
    </dsp:sp>
    <dsp:sp modelId="{F0E973C6-F59F-4957-985A-6E0ED4E1D94F}">
      <dsp:nvSpPr>
        <dsp:cNvPr id="0" name=""/>
        <dsp:cNvSpPr/>
      </dsp:nvSpPr>
      <dsp:spPr>
        <a:xfrm>
          <a:off x="7939244" y="1140351"/>
          <a:ext cx="288000" cy="288000"/>
        </a:xfrm>
        <a:prstGeom prst="rect">
          <a:avLst/>
        </a:prstGeom>
        <a:solidFill>
          <a:srgbClr val="F2F2F2">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98B871-A1B7-4BA5-826E-6BD56FB28BDE}">
      <dsp:nvSpPr>
        <dsp:cNvPr id="0" name=""/>
        <dsp:cNvSpPr/>
      </dsp:nvSpPr>
      <dsp:spPr>
        <a:xfrm>
          <a:off x="9300505" y="0"/>
          <a:ext cx="2213200" cy="1155916"/>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de-DE" sz="1400" b="1" kern="1200" dirty="0"/>
            <a:t>Milestone #05</a:t>
          </a:r>
        </a:p>
        <a:p>
          <a:pPr marL="0" lvl="0" indent="0" algn="ctr" defTabSz="622300">
            <a:lnSpc>
              <a:spcPct val="90000"/>
            </a:lnSpc>
            <a:spcBef>
              <a:spcPct val="0"/>
            </a:spcBef>
            <a:spcAft>
              <a:spcPct val="35000"/>
            </a:spcAft>
            <a:buNone/>
          </a:pPr>
          <a:r>
            <a:rPr lang="de-DE" sz="1400" b="0" kern="1200" dirty="0">
              <a:solidFill>
                <a:srgbClr val="2A2A29"/>
              </a:solidFill>
            </a:rPr>
            <a:t>A</a:t>
          </a:r>
          <a:r>
            <a:rPr lang="de-DE" sz="1400" kern="1200" dirty="0">
              <a:solidFill>
                <a:srgbClr val="2A2A29"/>
              </a:solidFill>
            </a:rPr>
            <a:t>dditional </a:t>
          </a:r>
          <a:r>
            <a:rPr lang="de-DE" sz="1400" kern="1200" dirty="0" err="1">
              <a:solidFill>
                <a:srgbClr val="2A2A29"/>
              </a:solidFill>
            </a:rPr>
            <a:t>information</a:t>
          </a:r>
          <a:endParaRPr lang="de-DE" sz="1400" kern="1200" dirty="0"/>
        </a:p>
      </dsp:txBody>
      <dsp:txXfrm>
        <a:off x="9300505" y="0"/>
        <a:ext cx="2213200" cy="1155916"/>
      </dsp:txXfrm>
    </dsp:sp>
    <dsp:sp modelId="{AEDD1F91-D3D4-4CC7-8BE9-88D83B70646C}">
      <dsp:nvSpPr>
        <dsp:cNvPr id="0" name=""/>
        <dsp:cNvSpPr/>
      </dsp:nvSpPr>
      <dsp:spPr>
        <a:xfrm>
          <a:off x="10263105" y="1140351"/>
          <a:ext cx="288000" cy="288000"/>
        </a:xfrm>
        <a:prstGeom prst="rect">
          <a:avLst/>
        </a:prstGeom>
        <a:solidFill>
          <a:srgbClr val="F2F2F2">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SmartCharts/HorizontaleBildliste">
  <dgm:title val="SmartCharts Business Library"/>
  <dgm:desc val="&#10;Copyright: SmartCharts365.com&#10;Maximilian Supper | All rights reserved&#10;&#10;This SmartChart is provided exclusively for demo and evaluation purposes and may not be copied, reused, modified, extracted, transferred, shared, distributed, or integrated into any other presentation, template, document, product, or commercial work.&#10;&#10;Any unauthorized use is prohibited.&#10;&#10;SmartCharts365.com | All rights reserved&#10;"/>
  <dgm:catLst>
    <dgm:cat type="other" pri="23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2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
        <dgm:constr type="primFontSz" for="des" ptType="node" op="equ" val="14"/>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t" for="ch" forName="nodeTx" refType="b" refFor="ch" refForName="imagNode" fact="1.1"/>
            <dgm:constr type="ctrX" for="ch" forName="nodeTx" refType="w" fact="0.5"/>
            <dgm:constr type="w" for="ch" forName="invisiNode" refType="w" fact="0.01"/>
            <dgm:constr type="h" for="ch" forName="invisiNode" refType="h" fact="0.06"/>
            <dgm:constr type="t" for="ch" forName="invisiNode"/>
            <dgm:constr type="ctrX" for="ch" forName="invisiNode" refType="w" fact="0.5"/>
            <dgm:constr type="w" for="ch" forName="imagNode" refType="w" fact="0.72"/>
            <dgm:constr type="h" for="ch" forName="imagNode" refType="w" refFor="ch" refForName="imagNode" op="equ"/>
            <dgm:constr type="h" for="ch" forName="imagNode" refType="h" op="lte" fact="0.333"/>
            <dgm:constr type="ctrX" for="ch" forName="imagNode" refType="w" fact="0.5"/>
            <dgm:constr type="t" for="ch" forName="imagNode" refType="h" fact="0.06"/>
          </dgm:constrLst>
          <dgm:ruleLst/>
          <dgm:layoutNode name="bkgdShape" styleLbl="node2">
            <dgm:alg type="sp"/>
            <dgm:shape xmlns:r="http://schemas.openxmlformats.org/officeDocument/2006/relationships" type="rect" r:blip="">
              <dgm:adjLst>
                <dgm:adj idx="1" val="0.1"/>
              </dgm:adjLst>
            </dgm:shape>
            <dgm:presOf axis="desOrSelf" ptType="node"/>
            <dgm:constrLst/>
            <dgm:ruleLst/>
          </dgm:layoutNode>
          <dgm:layoutNode name="nodeTx" styleLbl="node2">
            <dgm:varLst>
              <dgm:bulletEnabled/>
            </dgm:varLst>
            <dgm:alg type="tx">
              <dgm:param type="txAnchorVert" val="t"/>
              <dgm:param type="txAnchorHorzCh" val="ctr"/>
              <dgm:param type="stBulletLvl" val="3"/>
            </dgm:alg>
            <dgm:shape xmlns:r="http://schemas.openxmlformats.org/officeDocument/2006/relationships" type="rect" r:blip="" hideGeom="1">
              <dgm:adjLst/>
            </dgm:shape>
            <dgm:presOf axis="self" ptType="node"/>
            <dgm:constrLst>
              <dgm:constr type="lMarg" val="14.17"/>
              <dgm:constr type="rMarg" val="14.17"/>
            </dgm:constrLst>
          </dgm:layoutNode>
          <dgm:layoutNode name="imagNode" styleLbl="node0">
            <dgm:alg type="sp"/>
            <dgm:shape xmlns:r="http://schemas.openxmlformats.org/officeDocument/2006/relationships" type="rect"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SmartCharts/Bildplatzhalter">
  <dgm:title val="SmartCharts Business Library"/>
  <dgm:desc val="&#10;Copyright: SmartCharts365.com&#10;Maximilian Supper | All rights reserved&#10;&#10;This SmartChart is provided exclusively for demo and evaluation purposes and may not be copied, reused, modified, extracted, transferred, shared, distributed, or integrated into any other presentation, template, document, product, or commercial work.&#10;&#10;Any unauthorized use is prohibited.&#10;&#10;SmartCharts365.com | All rights reserved&#10;"/>
  <dgm:catLst>
    <dgm:cat type="list" pri="1300"/>
    <dgm:cat type="other" pri="12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varLst>
    <dgm:alg type="composite"/>
    <dgm:shape xmlns:r="http://schemas.openxmlformats.org/officeDocument/2006/relationships" r:blip="">
      <dgm:adjLst/>
    </dgm:shape>
    <dgm:layoutNode name="Name1">
      <dgm:alg type="composite"/>
      <dgm:shape xmlns:r="http://schemas.openxmlformats.org/officeDocument/2006/relationships" r:blip="">
        <dgm:adjLst/>
      </dgm:shape>
      <dgm:constrLst>
        <dgm:constr type="h" for="ch" forName="picture_1" refType="h"/>
        <dgm:constr type="w" for="ch" forName="picture_1" refType="w"/>
        <dgm:constr type="l" for="ch" forName="picture_1"/>
        <dgm:constr type="t" for="ch" forName="picture_1"/>
      </dgm:constrLst>
      <dgm:forEach name="wrapper" axis="self" ptType="parTrans">
        <dgm:forEach name="wrapper2" axis="self" ptType="sibTrans" st="2">
          <dgm:forEach name="pictureRepeat" axis="self">
            <dgm:layoutNode name="pictureRepeatNode" styleLbl="node0">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layoutNode>
  </dgm:layoutNode>
</dgm:layoutDef>
</file>

<file path=ppt/diagrams/layout3.xml><?xml version="1.0" encoding="utf-8"?>
<dgm:layoutDef xmlns:dgm="http://schemas.openxmlformats.org/drawingml/2006/diagram" xmlns:a="http://schemas.openxmlformats.org/drawingml/2006/main" uniqueId="urn:SmartCharts/VertikaleListemitquadratischenBildern">
  <dgm:title val="SmartCharts Business Library"/>
  <dgm:desc val="&#10;Copyright: SmartCharts365.com&#10;Maximilian Supper | All rights reserved&#10;&#10;This SmartChart is provided exclusively for demo and evaluation purposes and may not be copied, reused, modified, extracted, transferred, shared, distributed, or integrated into any other presentation, template, document, product, or commercial work.&#10;&#10;Any unauthorized use is prohibited.&#10;&#10;SmartCharts365.com | All rights reserved&#10;"/>
  <dgm:catLst>
    <dgm:cat type="other" pri="2300"/>
  </dgm:catLst>
  <dgm:sampData useDef="1">
    <dgm:dataModel>
      <dgm:ptLst/>
      <dgm:bg/>
      <dgm:whole/>
    </dgm:dataModel>
  </dgm:sampData>
  <dgm:styleData useDef="1">
    <dgm:dataModel>
      <dgm:ptLst/>
      <dgm:bg/>
      <dgm:whole/>
    </dgm:dataModel>
  </dgm:styleData>
  <dgm:clrData useDef="1">
    <dgm:dataModel>
      <dgm:ptLst/>
      <dgm:bg/>
      <dgm:whole/>
    </dgm:dataModel>
  </dgm:clrData>
  <dgm:layoutNode name="linearFlow">
    <dgm:varLst>
      <dgm:resizeHandles val="exact"/>
    </dgm:varLst>
    <dgm:alg type="lin">
      <dgm:param type="linDir" val="fromT"/>
      <dgm:param type="vertAlign" val="t"/>
      <dgm:param type="horzAlign" val="l"/>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1"/>
      <dgm:constr type="primFontSz" for="des" ptType="node" op="equ" val="14"/>
    </dgm:constr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h" for="ch" forName="imgShp" refType="w" refFor="ch" refForName="imgShp" op="equ"/>
              <dgm:constr type="h" for="ch" forName="imgShp" refType="h" op="lte"/>
              <dgm:constr type="ctrY" for="ch" forName="imgShp" refType="h" fact="0.5"/>
              <dgm:constr type="l" for="ch" forName="imgShp"/>
              <dgm:constr type="w" for="ch" forName="txShp" refType="w" op="equ"/>
              <dgm:constr type="h" for="ch" forName="txShp" refType="h" refFor="ch" refForName="imgShp" op="equ"/>
              <dgm:constr type="ctrY" for="ch" forName="txShp" refType="h" fact="0.5"/>
              <dgm:constr type="l" for="ch" forName="txShp" refType="w" refFor="ch" refForName="imgShp"/>
              <dgm:constr type="lMarg" for="ch" forName="txShp" refType="h" refFor="ch" refForName="imgShp" fact="0.5"/>
            </dgm:constrLst>
          </dgm:if>
          <dgm:else name="Name3">
            <dgm:constrLst>
              <dgm:constr type="h" for="ch" forName="imgShp" refType="w" refFor="ch" refForName="imgShp" op="equ"/>
              <dgm:constr type="h" for="ch" forName="imgShp" refType="h" op="lte"/>
              <dgm:constr type="ctrY" for="ch" forName="imgShp" refType="h" fact="0.5"/>
              <dgm:constr type="r" for="ch" forName="imgShp" refType="w"/>
              <dgm:constr type="w" for="ch" forName="txShp" refType="w" op="equ"/>
              <dgm:constr type="h" for="ch" forName="txShp" refType="h" refFor="ch" refForName="imgShp" op="equ"/>
              <dgm:constr type="ctrY" for="ch" forName="txShp" refType="h" fact="0.5"/>
              <dgm:constr type="r" for="ch" forName="txShp" refType="w" refFor="ch" refForName="imgShp"/>
              <dgm:constr type="rMarg" for="ch" forName="txShp" refType="h" refFor="ch" refForName="imgShp" fact="0.5"/>
            </dgm:constrLst>
          </dgm:else>
        </dgm:choose>
        <dgm:layoutNode name="imgShp" styleLbl="node0">
          <dgm:alg type="sp"/>
          <dgm:shape xmlns:r="http://schemas.openxmlformats.org/officeDocument/2006/relationships" type="rect" r:blip="" blipPhldr="1">
            <dgm:adjLst/>
          </dgm:shape>
          <dgm:presOf/>
        </dgm:layoutNode>
        <dgm:layoutNode name="txShp" styleLbl="node1">
          <dgm:varLst>
            <dgm:bulletEnabled val="1"/>
          </dgm:varLst>
          <dgm:alg type="tx">
            <dgm:param type="parTxLTRAlign" val="l"/>
            <dgm:param type="parTxRTLAlign" val="r"/>
          </dgm:alg>
          <dgm:choose name="Name4">
            <dgm:if name="Name5" func="var" arg="dir" op="equ" val="norm">
              <dgm:shape xmlns:r="http://schemas.openxmlformats.org/officeDocument/2006/relationships" type="rect" r:blip="" zOrderOff="-1">
                <dgm:adjLst/>
              </dgm:shape>
            </dgm:if>
            <dgm:else name="Name6">
              <dgm:shape xmlns:r="http://schemas.openxmlformats.org/officeDocument/2006/relationships" type="homePlate" r:blip="" zOrderOff="-1">
                <dgm:adjLst/>
              </dgm:shape>
            </dgm:else>
          </dgm:choose>
          <dgm:presOf axis="self" ptType="node"/>
          <dgm:constrLst>
            <dgm:constr type="tMarg" refType="primFontSz" fact="0"/>
            <dgm:constr type="bMarg" refType="primFontSz" fact="0"/>
            <dgm:constr type="lMarg" val="20"/>
          </dgm:constrLst>
        </dgm:layoutNode>
      </dgm:layoutNode>
      <dgm:forEach name="Name7" axis="followSib" ptType="sibTrans" cnt="1">
        <dgm:layoutNode name="spacing">
          <dgm:alg type="sp"/>
          <dgm:presOf axis="self"/>
        </dgm:layoutNode>
      </dgm:forEach>
    </dgm:forEach>
  </dgm:layoutNode>
</dgm:layoutDef>
</file>

<file path=ppt/diagrams/layout4.xml><?xml version="1.0" encoding="utf-8"?>
<dgm:layoutDef xmlns:dgm="http://schemas.openxmlformats.org/drawingml/2006/diagram" xmlns:a="http://schemas.openxmlformats.org/drawingml/2006/main" uniqueId="urn:release-presentation.de/bildplatzhalter-rund#1">
  <dgm:title val="Runder Bildplatzhalter"/>
  <dgm:desc val="Ein runder Bildplatzhalter zur Verwendung in Kombination mit anderen SmartArts"/>
  <dgm:catLst>
    <dgm:cat type="list" pri="1300"/>
    <dgm:cat type="other" pri="12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varLst>
    <dgm:alg type="composite"/>
    <dgm:shape xmlns:r="http://schemas.openxmlformats.org/officeDocument/2006/relationships" r:blip="">
      <dgm:adjLst/>
    </dgm:shape>
    <dgm:layoutNode name="Name1">
      <dgm:alg type="composite"/>
      <dgm:shape xmlns:r="http://schemas.openxmlformats.org/officeDocument/2006/relationships" r:blip="">
        <dgm:adjLst/>
      </dgm:shape>
      <dgm:constrLst>
        <dgm:constr type="h" for="ch" forName="picture_1" refType="h"/>
        <dgm:constr type="w" for="ch" forName="picture_1" refType="w"/>
        <dgm:constr type="l" for="ch" forName="picture_1"/>
        <dgm:constr type="t" for="ch" forName="picture_1"/>
      </dgm:constrLst>
      <dgm:forEach name="wrapper" axis="self" ptType="parTrans">
        <dgm:forEach name="wrapper2" axis="self" ptType="sibTrans" st="2">
          <dgm:forEach name="pictureRepeat" axis="self">
            <dgm:layoutNode name="pictureRepeatNode" styleLbl="node0">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layoutNode>
  </dgm:layoutNode>
</dgm:layoutDef>
</file>

<file path=ppt/diagrams/layout5.xml><?xml version="1.0" encoding="utf-8"?>
<dgm:layoutDef xmlns:dgm="http://schemas.openxmlformats.org/drawingml/2006/diagram" xmlns:a="http://schemas.openxmlformats.org/drawingml/2006/main" uniqueId="urn:SmartCharts/Bildplatzhalter">
  <dgm:title val="SmartCharts Business Library"/>
  <dgm:desc val="&#10;Copyright: SmartCharts365.com&#10;Maximilian Supper | All rights reserved&#10;&#10;This SmartChart is provided exclusively for demo and evaluation purposes and may not be copied, reused, modified, extracted, transferred, shared, distributed, or integrated into any other presentation, template, document, product, or commercial work.&#10;&#10;Any unauthorized use is prohibited.&#10;&#10;SmartCharts365.com | All rights reserved&#10;"/>
  <dgm:catLst>
    <dgm:cat type="list" pri="1300"/>
    <dgm:cat type="other" pri="12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varLst>
    <dgm:alg type="composite"/>
    <dgm:shape xmlns:r="http://schemas.openxmlformats.org/officeDocument/2006/relationships" r:blip="">
      <dgm:adjLst/>
    </dgm:shape>
    <dgm:layoutNode name="Name1">
      <dgm:alg type="composite"/>
      <dgm:shape xmlns:r="http://schemas.openxmlformats.org/officeDocument/2006/relationships" r:blip="">
        <dgm:adjLst/>
      </dgm:shape>
      <dgm:constrLst>
        <dgm:constr type="h" for="ch" forName="picture_1" refType="h"/>
        <dgm:constr type="w" for="ch" forName="picture_1" refType="w"/>
        <dgm:constr type="l" for="ch" forName="picture_1"/>
        <dgm:constr type="t" for="ch" forName="picture_1"/>
      </dgm:constrLst>
      <dgm:forEach name="wrapper" axis="self" ptType="parTrans">
        <dgm:forEach name="wrapper2" axis="self" ptType="sibTrans" st="2">
          <dgm:forEach name="pictureRepeat" axis="self">
            <dgm:layoutNode name="pictureRepeatNode" styleLbl="node0">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layoutNode>
  </dgm:layoutNode>
</dgm:layoutDef>
</file>

<file path=ppt/diagrams/layout6.xml><?xml version="1.0" encoding="utf-8"?>
<dgm:layoutDef xmlns:dgm="http://schemas.openxmlformats.org/drawingml/2006/diagram" xmlns:a="http://schemas.openxmlformats.org/drawingml/2006/main" uniqueId="SmartCharts/Zeitleiste">
  <dgm:title val="SmartCharts Business Library"/>
  <dgm:desc val="&#10;Copyright: SmartCharts365.com&#10;Maximilian Supper | All rights reserved&#10;&#10;This SmartChart is provided exclusively for demo and evaluation purposes and may not be copied, reused, modified, extracted, transferred, shared, distributed, or integrated into any other presentation, template, document, product, or commercial work.&#10;&#10;Any unauthorized use is prohibited.&#10;&#10;SmartCharts365.com | All rights reserved&#10;"/>
  <dgm:catLst>
    <dgm:cat type="other" pri="3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val="0.5"/>
          <dgm:constr type="ctrY" for="ch" forName="arrow" refType="h" fact="0.5"/>
          <dgm:constr type="l" for="ch" forName="arrow"/>
          <dgm:constr type="w" for="ch" forName="points" refType="w"/>
          <dgm:constr type="h" for="ch" forName="points" refType="h"/>
          <dgm:constr type="t" for="ch" forName="points"/>
          <dgm:constr type="l" for="ch" forName="points"/>
        </dgm:constrLst>
      </dgm:if>
      <dgm:else name="Name3">
        <dgm:constrLst>
          <dgm:constr type="w" for="ch" forName="arrow" refType="w"/>
          <dgm:constr type="h" for="ch" forName="arrow" val="0.5"/>
          <dgm:constr type="ctrY" for="ch" forName="arrow" refType="h" fact="0.5"/>
          <dgm:constr type="r" for="ch" forName="arrow" refType="w"/>
          <dgm:constr type="w" for="ch" forName="points" refType="w"/>
          <dgm:constr type="h" for="ch" forName="points" refType="h"/>
          <dgm:constr type="t" for="ch" forName="points"/>
          <dgm:constr type="r" for="ch" forName="points" refType="w"/>
        </dgm:constrLst>
      </dgm:else>
    </dgm:choose>
    <dgm:ruleLst/>
    <dgm:layoutNode name="arrow" styleLbl="node0">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14"/>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5"/>
                <dgm:constr type="t" for="ch" forName="textA"/>
                <dgm:constr type="l" for="ch" forName="textA"/>
                <dgm:constr type="h" for="ch" forName="circleA" val="8"/>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val="5"/>
                <dgm:constr type="b" for="ch" forName="spaceA" refType="h"/>
                <dgm:constr type="l" for="ch" forName="spaceA"/>
              </dgm:constrLst>
              <dgm:ruleLst/>
              <dgm:layoutNode name="textA" styleLbl="node1">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layoutNode>
              <dgm:layoutNode name="circleA" styleLbl="node2">
                <dgm:alg type="sp"/>
                <dgm:shape xmlns:r="http://schemas.openxmlformats.org/officeDocument/2006/relationships" type="rect"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5"/>
                <dgm:constr type="b" for="ch" forName="textB" refType="h"/>
                <dgm:constr type="l" for="ch" forName="textB"/>
                <dgm:constr type="h" for="ch" forName="circleB" val="8"/>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val="5"/>
                <dgm:constr type="t" for="ch" forName="spaceB"/>
                <dgm:constr type="l" for="ch" forName="spaceB"/>
              </dgm:constrLst>
              <dgm:ruleLst/>
              <dgm:layoutNode name="textB" styleLbl="node1">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layoutNode>
              <dgm:layoutNode name="circleB" styleLbl="node2">
                <dgm:alg type="sp"/>
                <dgm:shape xmlns:r="http://schemas.openxmlformats.org/officeDocument/2006/relationships" type="rect"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1192736-1933-97B1-400E-8BDD767524B6}"/>
              </a:ext>
            </a:extLst>
          </p:cNvPr>
          <p:cNvSpPr>
            <a:spLocks noGrp="1"/>
          </p:cNvSpPr>
          <p:nvPr>
            <p:ph type="hdr" sz="quarter"/>
          </p:nvPr>
        </p:nvSpPr>
        <p:spPr>
          <a:xfrm>
            <a:off x="0" y="0"/>
            <a:ext cx="3078427" cy="513508"/>
          </a:xfrm>
          <a:prstGeom prst="rect">
            <a:avLst/>
          </a:prstGeom>
        </p:spPr>
        <p:txBody>
          <a:bodyPr vert="horz" lIns="99048" tIns="49524" rIns="99048" bIns="49524" rtlCol="0"/>
          <a:lstStyle>
            <a:lvl1pPr algn="l">
              <a:defRPr sz="1300"/>
            </a:lvl1pPr>
          </a:lstStyle>
          <a:p>
            <a:endParaRPr lang="de-DE" dirty="0">
              <a:latin typeface="Montserrat" pitchFamily="2" charset="0"/>
            </a:endParaRPr>
          </a:p>
        </p:txBody>
      </p:sp>
      <p:sp>
        <p:nvSpPr>
          <p:cNvPr id="3" name="Datumsplatzhalter 2">
            <a:extLst>
              <a:ext uri="{FF2B5EF4-FFF2-40B4-BE49-F238E27FC236}">
                <a16:creationId xmlns:a16="http://schemas.microsoft.com/office/drawing/2014/main" id="{EBD29393-BD2E-F158-B500-ACDB08D0C1E2}"/>
              </a:ext>
            </a:extLst>
          </p:cNvPr>
          <p:cNvSpPr>
            <a:spLocks noGrp="1"/>
          </p:cNvSpPr>
          <p:nvPr>
            <p:ph type="dt" sz="quarter" idx="1"/>
          </p:nvPr>
        </p:nvSpPr>
        <p:spPr>
          <a:xfrm>
            <a:off x="4023992" y="0"/>
            <a:ext cx="3078427" cy="513508"/>
          </a:xfrm>
          <a:prstGeom prst="rect">
            <a:avLst/>
          </a:prstGeom>
        </p:spPr>
        <p:txBody>
          <a:bodyPr vert="horz" lIns="99048" tIns="49524" rIns="99048" bIns="49524" rtlCol="0"/>
          <a:lstStyle>
            <a:lvl1pPr algn="r">
              <a:defRPr sz="1300"/>
            </a:lvl1pPr>
          </a:lstStyle>
          <a:p>
            <a:fld id="{FDEC9BBC-DBDC-4C93-9015-96F72C4DFFB0}" type="datetimeFigureOut">
              <a:rPr lang="de-DE" smtClean="0">
                <a:latin typeface="Montserrat" pitchFamily="2" charset="0"/>
              </a:rPr>
              <a:t>29.06.2026</a:t>
            </a:fld>
            <a:endParaRPr lang="de-DE" dirty="0">
              <a:latin typeface="Montserrat" pitchFamily="2" charset="0"/>
            </a:endParaRPr>
          </a:p>
        </p:txBody>
      </p:sp>
      <p:sp>
        <p:nvSpPr>
          <p:cNvPr id="4" name="Fußzeilenplatzhalter 3">
            <a:extLst>
              <a:ext uri="{FF2B5EF4-FFF2-40B4-BE49-F238E27FC236}">
                <a16:creationId xmlns:a16="http://schemas.microsoft.com/office/drawing/2014/main" id="{5D29332B-1C69-2A59-83DE-B1ED57762B46}"/>
              </a:ext>
            </a:extLst>
          </p:cNvPr>
          <p:cNvSpPr>
            <a:spLocks noGrp="1"/>
          </p:cNvSpPr>
          <p:nvPr>
            <p:ph type="ftr" sz="quarter" idx="2"/>
          </p:nvPr>
        </p:nvSpPr>
        <p:spPr>
          <a:xfrm>
            <a:off x="0" y="9721108"/>
            <a:ext cx="3078427" cy="513507"/>
          </a:xfrm>
          <a:prstGeom prst="rect">
            <a:avLst/>
          </a:prstGeom>
        </p:spPr>
        <p:txBody>
          <a:bodyPr vert="horz" lIns="99048" tIns="49524" rIns="99048" bIns="49524" rtlCol="0" anchor="b"/>
          <a:lstStyle>
            <a:lvl1pPr algn="l">
              <a:defRPr sz="1300"/>
            </a:lvl1pPr>
          </a:lstStyle>
          <a:p>
            <a:endParaRPr lang="de-DE" dirty="0">
              <a:latin typeface="Montserrat" pitchFamily="2" charset="0"/>
            </a:endParaRPr>
          </a:p>
        </p:txBody>
      </p:sp>
      <p:sp>
        <p:nvSpPr>
          <p:cNvPr id="5" name="Foliennummernplatzhalter 4">
            <a:extLst>
              <a:ext uri="{FF2B5EF4-FFF2-40B4-BE49-F238E27FC236}">
                <a16:creationId xmlns:a16="http://schemas.microsoft.com/office/drawing/2014/main" id="{39AA49BC-314E-05F8-7F1B-4A4F33DB8D65}"/>
              </a:ext>
            </a:extLst>
          </p:cNvPr>
          <p:cNvSpPr>
            <a:spLocks noGrp="1"/>
          </p:cNvSpPr>
          <p:nvPr>
            <p:ph type="sldNum" sz="quarter" idx="3"/>
          </p:nvPr>
        </p:nvSpPr>
        <p:spPr>
          <a:xfrm>
            <a:off x="4023992" y="9721108"/>
            <a:ext cx="3078427" cy="513507"/>
          </a:xfrm>
          <a:prstGeom prst="rect">
            <a:avLst/>
          </a:prstGeom>
        </p:spPr>
        <p:txBody>
          <a:bodyPr vert="horz" lIns="99048" tIns="49524" rIns="99048" bIns="49524" rtlCol="0" anchor="b"/>
          <a:lstStyle>
            <a:lvl1pPr algn="r">
              <a:defRPr sz="1300"/>
            </a:lvl1pPr>
          </a:lstStyle>
          <a:p>
            <a:fld id="{F44851D2-2900-45BB-A123-F22C94B37751}" type="slidenum">
              <a:rPr lang="de-DE" smtClean="0">
                <a:latin typeface="Montserrat" pitchFamily="2" charset="0"/>
              </a:rPr>
              <a:t>‹Nr.›</a:t>
            </a:fld>
            <a:endParaRPr lang="de-DE" dirty="0">
              <a:latin typeface="Montserrat" pitchFamily="2" charset="0"/>
            </a:endParaRPr>
          </a:p>
        </p:txBody>
      </p:sp>
    </p:spTree>
    <p:extLst>
      <p:ext uri="{BB962C8B-B14F-4D97-AF65-F5344CB8AC3E}">
        <p14:creationId xmlns:p14="http://schemas.microsoft.com/office/powerpoint/2010/main" val="362098092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224" userDrawn="1">
          <p15:clr>
            <a:srgbClr val="F26B43"/>
          </p15:clr>
        </p15:guide>
        <p15:guide id="2" pos="2238"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8427" cy="513508"/>
          </a:xfrm>
          <a:prstGeom prst="rect">
            <a:avLst/>
          </a:prstGeom>
        </p:spPr>
        <p:txBody>
          <a:bodyPr vert="horz" lIns="99048" tIns="49524" rIns="99048" bIns="49524" rtlCol="0"/>
          <a:lstStyle>
            <a:lvl1pPr algn="l">
              <a:defRPr sz="1300">
                <a:latin typeface="Montserrat" pitchFamily="2" charset="0"/>
              </a:defRPr>
            </a:lvl1pPr>
          </a:lstStyle>
          <a:p>
            <a:endParaRPr lang="de-DE" dirty="0"/>
          </a:p>
        </p:txBody>
      </p:sp>
      <p:sp>
        <p:nvSpPr>
          <p:cNvPr id="3" name="Datumsplatzhalter 2"/>
          <p:cNvSpPr>
            <a:spLocks noGrp="1"/>
          </p:cNvSpPr>
          <p:nvPr>
            <p:ph type="dt" idx="1"/>
          </p:nvPr>
        </p:nvSpPr>
        <p:spPr>
          <a:xfrm>
            <a:off x="4023992" y="0"/>
            <a:ext cx="3078427" cy="513508"/>
          </a:xfrm>
          <a:prstGeom prst="rect">
            <a:avLst/>
          </a:prstGeom>
        </p:spPr>
        <p:txBody>
          <a:bodyPr vert="horz" lIns="99048" tIns="49524" rIns="99048" bIns="49524" rtlCol="0"/>
          <a:lstStyle>
            <a:lvl1pPr algn="r">
              <a:defRPr sz="1300">
                <a:latin typeface="Montserrat" pitchFamily="2" charset="0"/>
              </a:defRPr>
            </a:lvl1pPr>
          </a:lstStyle>
          <a:p>
            <a:fld id="{1DDEE122-1A42-432B-A13A-EAAFE291DE78}" type="datetimeFigureOut">
              <a:rPr lang="de-DE" smtClean="0"/>
              <a:pPr/>
              <a:t>29.06.2026</a:t>
            </a:fld>
            <a:endParaRPr lang="de-DE" dirty="0"/>
          </a:p>
        </p:txBody>
      </p:sp>
      <p:sp>
        <p:nvSpPr>
          <p:cNvPr id="4" name="Folienbildplatzhalter 3"/>
          <p:cNvSpPr>
            <a:spLocks noGrp="1" noRot="1" noChangeAspect="1"/>
          </p:cNvSpPr>
          <p:nvPr>
            <p:ph type="sldImg" idx="2"/>
          </p:nvPr>
        </p:nvSpPr>
        <p:spPr>
          <a:xfrm>
            <a:off x="481013" y="1279525"/>
            <a:ext cx="6142037" cy="3454400"/>
          </a:xfrm>
          <a:prstGeom prst="rect">
            <a:avLst/>
          </a:prstGeom>
          <a:noFill/>
          <a:ln w="12700">
            <a:solidFill>
              <a:prstClr val="black"/>
            </a:solidFill>
          </a:ln>
        </p:spPr>
        <p:txBody>
          <a:bodyPr vert="horz" lIns="99048" tIns="49524" rIns="99048" bIns="49524" rtlCol="0" anchor="ctr"/>
          <a:lstStyle/>
          <a:p>
            <a:endParaRPr lang="de-DE" dirty="0"/>
          </a:p>
        </p:txBody>
      </p:sp>
      <p:sp>
        <p:nvSpPr>
          <p:cNvPr id="5" name="Notizenplatzhalter 4"/>
          <p:cNvSpPr>
            <a:spLocks noGrp="1"/>
          </p:cNvSpPr>
          <p:nvPr>
            <p:ph type="body" sz="quarter" idx="3"/>
          </p:nvPr>
        </p:nvSpPr>
        <p:spPr>
          <a:xfrm>
            <a:off x="710407" y="4925408"/>
            <a:ext cx="5683250" cy="4029879"/>
          </a:xfrm>
          <a:prstGeom prst="rect">
            <a:avLst/>
          </a:prstGeom>
        </p:spPr>
        <p:txBody>
          <a:bodyPr vert="horz" lIns="99048" tIns="49524" rIns="99048" bIns="49524"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108"/>
            <a:ext cx="3078427" cy="513507"/>
          </a:xfrm>
          <a:prstGeom prst="rect">
            <a:avLst/>
          </a:prstGeom>
        </p:spPr>
        <p:txBody>
          <a:bodyPr vert="horz" lIns="99048" tIns="49524" rIns="99048" bIns="49524" rtlCol="0" anchor="b"/>
          <a:lstStyle>
            <a:lvl1pPr algn="l">
              <a:defRPr sz="1300">
                <a:latin typeface="Montserrat" pitchFamily="2" charset="0"/>
              </a:defRPr>
            </a:lvl1pPr>
          </a:lstStyle>
          <a:p>
            <a:endParaRPr lang="de-DE" dirty="0"/>
          </a:p>
        </p:txBody>
      </p:sp>
      <p:sp>
        <p:nvSpPr>
          <p:cNvPr id="7" name="Foliennummernplatzhalter 6"/>
          <p:cNvSpPr>
            <a:spLocks noGrp="1"/>
          </p:cNvSpPr>
          <p:nvPr>
            <p:ph type="sldNum" sz="quarter" idx="5"/>
          </p:nvPr>
        </p:nvSpPr>
        <p:spPr>
          <a:xfrm>
            <a:off x="4023992" y="9721108"/>
            <a:ext cx="3078427" cy="513507"/>
          </a:xfrm>
          <a:prstGeom prst="rect">
            <a:avLst/>
          </a:prstGeom>
        </p:spPr>
        <p:txBody>
          <a:bodyPr vert="horz" lIns="99048" tIns="49524" rIns="99048" bIns="49524" rtlCol="0" anchor="b"/>
          <a:lstStyle>
            <a:lvl1pPr algn="r">
              <a:defRPr sz="1300">
                <a:latin typeface="Montserrat" pitchFamily="2" charset="0"/>
              </a:defRPr>
            </a:lvl1pPr>
          </a:lstStyle>
          <a:p>
            <a:fld id="{D323DF11-8B98-4524-BFA4-DF46A24ED5B1}" type="slidenum">
              <a:rPr lang="de-DE" smtClean="0"/>
              <a:pPr/>
              <a:t>‹Nr.›</a:t>
            </a:fld>
            <a:endParaRPr lang="de-DE" dirty="0"/>
          </a:p>
        </p:txBody>
      </p:sp>
    </p:spTree>
    <p:extLst>
      <p:ext uri="{BB962C8B-B14F-4D97-AF65-F5344CB8AC3E}">
        <p14:creationId xmlns:p14="http://schemas.microsoft.com/office/powerpoint/2010/main" val="771936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ontserrat" pitchFamily="2" charset="0"/>
        <a:ea typeface="+mn-ea"/>
        <a:cs typeface="+mn-cs"/>
      </a:defRPr>
    </a:lvl1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martCharts Business Library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8319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martCharts Business Library #3">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6FFB22-4013-181C-FD9E-54DB6A4F4A24}"/>
              </a:ext>
            </a:extLst>
          </p:cNvPr>
          <p:cNvPicPr>
            <a:picLocks noChangeAspect="1"/>
          </p:cNvPicPr>
          <p:nvPr userDrawn="1"/>
        </p:nvPicPr>
        <p:blipFill>
          <a:blip r:embed="rId2"/>
          <a:stretch>
            <a:fillRect/>
          </a:stretch>
        </p:blipFill>
        <p:spPr>
          <a:xfrm rot="10800000">
            <a:off x="0" y="381000"/>
            <a:ext cx="12192000" cy="6096000"/>
          </a:xfrm>
          <a:prstGeom prst="rect">
            <a:avLst/>
          </a:prstGeom>
        </p:spPr>
      </p:pic>
      <p:sp>
        <p:nvSpPr>
          <p:cNvPr id="7" name="Textplatzhalter 9">
            <a:extLst>
              <a:ext uri="{FF2B5EF4-FFF2-40B4-BE49-F238E27FC236}">
                <a16:creationId xmlns:a16="http://schemas.microsoft.com/office/drawing/2014/main" id="{B276A6DC-3572-AE63-DF91-17966385D7E0}"/>
              </a:ext>
            </a:extLst>
          </p:cNvPr>
          <p:cNvSpPr>
            <a:spLocks noGrp="1"/>
          </p:cNvSpPr>
          <p:nvPr>
            <p:ph type="body" sz="quarter" idx="13" hasCustomPrompt="1"/>
          </p:nvPr>
        </p:nvSpPr>
        <p:spPr>
          <a:xfrm>
            <a:off x="334964" y="382541"/>
            <a:ext cx="11522075" cy="322525"/>
          </a:xfrm>
          <a:prstGeom prst="rect">
            <a:avLst/>
          </a:prstGeom>
        </p:spPr>
        <p:txBody>
          <a:bodyPr wrap="square" lIns="0" anchor="b" anchorCtr="0">
            <a:spAutoFit/>
          </a:bodyPr>
          <a:lstStyle>
            <a:lvl1pPr marL="0" indent="0">
              <a:spcBef>
                <a:spcPts val="0"/>
              </a:spcBef>
              <a:buNone/>
              <a:defRPr sz="1400">
                <a:solidFill>
                  <a:schemeClr val="tx1"/>
                </a:solidFill>
                <a:latin typeface="+mn-lt"/>
              </a:defRPr>
            </a:lvl1pPr>
            <a:lvl2pPr>
              <a:buNone/>
              <a:defRPr sz="4800">
                <a:solidFill>
                  <a:schemeClr val="accent1"/>
                </a:solidFill>
                <a:latin typeface="+mj-lt"/>
              </a:defRPr>
            </a:lvl2pPr>
            <a:lvl3pPr>
              <a:buNone/>
              <a:defRPr sz="4800">
                <a:solidFill>
                  <a:schemeClr val="accent1"/>
                </a:solidFill>
                <a:latin typeface="+mj-lt"/>
              </a:defRPr>
            </a:lvl3pPr>
            <a:lvl4pPr>
              <a:buNone/>
              <a:defRPr sz="4800">
                <a:solidFill>
                  <a:schemeClr val="accent1"/>
                </a:solidFill>
                <a:latin typeface="+mj-lt"/>
              </a:defRPr>
            </a:lvl4pPr>
            <a:lvl5pPr>
              <a:buNone/>
              <a:defRPr sz="4800">
                <a:solidFill>
                  <a:schemeClr val="accent1"/>
                </a:solidFill>
                <a:latin typeface="+mj-lt"/>
              </a:defRPr>
            </a:lvl5pPr>
          </a:lstStyle>
          <a:p>
            <a:pPr lvl="0"/>
            <a:r>
              <a:rPr lang="de-DE" dirty="0"/>
              <a:t>Ergänzende Informationen zur Folie (Overline) in einer Zeile</a:t>
            </a:r>
          </a:p>
        </p:txBody>
      </p:sp>
      <p:sp>
        <p:nvSpPr>
          <p:cNvPr id="13" name="Titelplatzhalter 1">
            <a:extLst>
              <a:ext uri="{FF2B5EF4-FFF2-40B4-BE49-F238E27FC236}">
                <a16:creationId xmlns:a16="http://schemas.microsoft.com/office/drawing/2014/main" id="{142E57F5-75DF-FE0F-4F40-04507F7F9355}"/>
              </a:ext>
            </a:extLst>
          </p:cNvPr>
          <p:cNvSpPr>
            <a:spLocks noGrp="1"/>
          </p:cNvSpPr>
          <p:nvPr>
            <p:ph type="title"/>
          </p:nvPr>
        </p:nvSpPr>
        <p:spPr>
          <a:xfrm>
            <a:off x="334964" y="705066"/>
            <a:ext cx="11522074" cy="503215"/>
          </a:xfrm>
          <a:prstGeom prst="rect">
            <a:avLst/>
          </a:prstGeom>
        </p:spPr>
        <p:txBody>
          <a:bodyPr vert="horz" wrap="square" lIns="0" tIns="0" rIns="0" bIns="0" rtlCol="0" anchor="t" anchorCtr="0">
            <a:spAutoFit/>
          </a:bodyPr>
          <a:lstStyle/>
          <a:p>
            <a:r>
              <a:rPr lang="de-DE" dirty="0"/>
              <a:t>Headline: Maximal zwei Zeilen</a:t>
            </a:r>
          </a:p>
        </p:txBody>
      </p:sp>
      <p:sp>
        <p:nvSpPr>
          <p:cNvPr id="22" name="Datumsplatzhalter 12">
            <a:extLst>
              <a:ext uri="{FF2B5EF4-FFF2-40B4-BE49-F238E27FC236}">
                <a16:creationId xmlns:a16="http://schemas.microsoft.com/office/drawing/2014/main" id="{5F475F1A-E4A1-B574-D150-F5C47BEA2931}"/>
              </a:ext>
            </a:extLst>
          </p:cNvPr>
          <p:cNvSpPr>
            <a:spLocks noGrp="1"/>
          </p:cNvSpPr>
          <p:nvPr>
            <p:ph type="dt" sz="half" idx="2"/>
          </p:nvPr>
        </p:nvSpPr>
        <p:spPr>
          <a:xfrm>
            <a:off x="352424" y="6568722"/>
            <a:ext cx="640557" cy="138499"/>
          </a:xfrm>
          <a:prstGeom prst="rect">
            <a:avLst/>
          </a:prstGeom>
        </p:spPr>
        <p:txBody>
          <a:bodyPr vert="horz" wrap="square" lIns="0" tIns="0" rIns="0" bIns="0" rtlCol="0" anchor="ctr">
            <a:spAutoFit/>
          </a:bodyPr>
          <a:lstStyle>
            <a:lvl1pPr algn="l">
              <a:defRPr sz="900">
                <a:solidFill>
                  <a:schemeClr val="tx1"/>
                </a:solidFill>
              </a:defRPr>
            </a:lvl1pPr>
          </a:lstStyle>
          <a:p>
            <a:fld id="{1FD814DC-7071-4C41-A691-9AFF84EDFFAD}" type="datetime1">
              <a:rPr lang="de-DE" smtClean="0"/>
              <a:t>29.06.2026</a:t>
            </a:fld>
            <a:endParaRPr lang="de-DE"/>
          </a:p>
        </p:txBody>
      </p:sp>
      <p:sp>
        <p:nvSpPr>
          <p:cNvPr id="23" name="Fußzeilenplatzhalter 14">
            <a:extLst>
              <a:ext uri="{FF2B5EF4-FFF2-40B4-BE49-F238E27FC236}">
                <a16:creationId xmlns:a16="http://schemas.microsoft.com/office/drawing/2014/main" id="{7C26BFCF-3451-6D74-9F8A-11D3B087D7D5}"/>
              </a:ext>
            </a:extLst>
          </p:cNvPr>
          <p:cNvSpPr>
            <a:spLocks noGrp="1"/>
          </p:cNvSpPr>
          <p:nvPr>
            <p:ph type="ftr" sz="quarter" idx="3"/>
          </p:nvPr>
        </p:nvSpPr>
        <p:spPr>
          <a:xfrm>
            <a:off x="1150938" y="6568722"/>
            <a:ext cx="9890124" cy="138499"/>
          </a:xfrm>
          <a:prstGeom prst="rect">
            <a:avLst/>
          </a:prstGeom>
        </p:spPr>
        <p:txBody>
          <a:bodyPr vert="horz" wrap="square" lIns="0" tIns="0" rIns="0" bIns="0" rtlCol="0" anchor="ctr">
            <a:spAutoFit/>
          </a:bodyPr>
          <a:lstStyle>
            <a:lvl1pPr algn="l">
              <a:defRPr sz="900">
                <a:solidFill>
                  <a:schemeClr val="tx1"/>
                </a:solidFill>
              </a:defRPr>
            </a:lvl1pPr>
          </a:lstStyle>
          <a:p>
            <a:r>
              <a:rPr lang="en-US"/>
              <a:t>SmartCharts: Dynamic Business Slides for PowerPoint</a:t>
            </a:r>
            <a:endParaRPr lang="de-DE" dirty="0"/>
          </a:p>
        </p:txBody>
      </p:sp>
      <p:sp>
        <p:nvSpPr>
          <p:cNvPr id="24" name="Foliennummernplatzhalter 15">
            <a:extLst>
              <a:ext uri="{FF2B5EF4-FFF2-40B4-BE49-F238E27FC236}">
                <a16:creationId xmlns:a16="http://schemas.microsoft.com/office/drawing/2014/main" id="{E95FE143-A4EF-91B1-EC5C-25252A701E5F}"/>
              </a:ext>
            </a:extLst>
          </p:cNvPr>
          <p:cNvSpPr>
            <a:spLocks noGrp="1"/>
          </p:cNvSpPr>
          <p:nvPr>
            <p:ph type="sldNum" sz="quarter" idx="4"/>
          </p:nvPr>
        </p:nvSpPr>
        <p:spPr>
          <a:xfrm>
            <a:off x="11328399" y="6568722"/>
            <a:ext cx="528637" cy="138499"/>
          </a:xfrm>
          <a:prstGeom prst="rect">
            <a:avLst/>
          </a:prstGeom>
        </p:spPr>
        <p:txBody>
          <a:bodyPr vert="horz" wrap="square" lIns="0" tIns="0" rIns="0" bIns="0" rtlCol="0" anchor="ctr">
            <a:spAutoFit/>
          </a:bodyPr>
          <a:lstStyle>
            <a:lvl1pPr algn="r">
              <a:defRPr sz="900">
                <a:solidFill>
                  <a:schemeClr val="tx1"/>
                </a:solidFill>
              </a:defRPr>
            </a:lvl1pPr>
          </a:lstStyle>
          <a:p>
            <a:fld id="{7594DEEC-CC9F-479F-A914-D1ECC27CFD47}" type="slidenum">
              <a:rPr lang="de-DE" smtClean="0"/>
              <a:pPr/>
              <a:t>‹Nr.›</a:t>
            </a:fld>
            <a:endParaRPr lang="de-DE"/>
          </a:p>
        </p:txBody>
      </p:sp>
      <p:sp>
        <p:nvSpPr>
          <p:cNvPr id="14" name="Rechteck 13">
            <a:extLst>
              <a:ext uri="{FF2B5EF4-FFF2-40B4-BE49-F238E27FC236}">
                <a16:creationId xmlns:a16="http://schemas.microsoft.com/office/drawing/2014/main" id="{31EA49F1-1274-D61F-8891-9114D8A43CD7}"/>
              </a:ext>
            </a:extLst>
          </p:cNvPr>
          <p:cNvSpPr/>
          <p:nvPr userDrawn="1"/>
        </p:nvSpPr>
        <p:spPr>
          <a:xfrm>
            <a:off x="0" y="0"/>
            <a:ext cx="108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Ellipse 14">
            <a:extLst>
              <a:ext uri="{FF2B5EF4-FFF2-40B4-BE49-F238E27FC236}">
                <a16:creationId xmlns:a16="http://schemas.microsoft.com/office/drawing/2014/main" id="{575C624F-1C94-68ED-40D6-A0C05350B570}"/>
              </a:ext>
            </a:extLst>
          </p:cNvPr>
          <p:cNvSpPr/>
          <p:nvPr userDrawn="1"/>
        </p:nvSpPr>
        <p:spPr>
          <a:xfrm rot="202329">
            <a:off x="10655286" y="421792"/>
            <a:ext cx="1168400" cy="1168400"/>
          </a:xfrm>
          <a:prstGeom prst="ellipse">
            <a:avLst/>
          </a:prstGeom>
          <a:solidFill>
            <a:schemeClr val="accent1"/>
          </a:solidFill>
          <a:ln>
            <a:noFill/>
          </a:ln>
          <a:effectLst>
            <a:outerShdw blurRad="635000" sx="120000" sy="12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de-DE" b="1" dirty="0"/>
              <a:t>DEMO</a:t>
            </a:r>
          </a:p>
          <a:p>
            <a:pPr algn="ctr"/>
            <a:r>
              <a:rPr lang="de-DE" sz="1400" spc="300" dirty="0"/>
              <a:t>SLIDE</a:t>
            </a:r>
            <a:endParaRPr lang="de-DE" spc="300" dirty="0"/>
          </a:p>
        </p:txBody>
      </p:sp>
    </p:spTree>
    <p:extLst>
      <p:ext uri="{BB962C8B-B14F-4D97-AF65-F5344CB8AC3E}">
        <p14:creationId xmlns:p14="http://schemas.microsoft.com/office/powerpoint/2010/main" val="1711728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martCharts Business Library #4">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6FFB22-4013-181C-FD9E-54DB6A4F4A24}"/>
              </a:ext>
            </a:extLst>
          </p:cNvPr>
          <p:cNvPicPr>
            <a:picLocks noChangeAspect="1"/>
          </p:cNvPicPr>
          <p:nvPr userDrawn="1"/>
        </p:nvPicPr>
        <p:blipFill>
          <a:blip r:embed="rId2"/>
          <a:stretch>
            <a:fillRect/>
          </a:stretch>
        </p:blipFill>
        <p:spPr>
          <a:xfrm rot="10800000">
            <a:off x="0" y="381000"/>
            <a:ext cx="12192000" cy="6096000"/>
          </a:xfrm>
          <a:prstGeom prst="rect">
            <a:avLst/>
          </a:prstGeom>
        </p:spPr>
      </p:pic>
      <p:sp>
        <p:nvSpPr>
          <p:cNvPr id="2" name="Rechteck 1">
            <a:extLst>
              <a:ext uri="{FF2B5EF4-FFF2-40B4-BE49-F238E27FC236}">
                <a16:creationId xmlns:a16="http://schemas.microsoft.com/office/drawing/2014/main" id="{18201B29-035B-1CCF-3F3A-2B03ECAEC7B6}"/>
              </a:ext>
            </a:extLst>
          </p:cNvPr>
          <p:cNvSpPr/>
          <p:nvPr userDrawn="1"/>
        </p:nvSpPr>
        <p:spPr>
          <a:xfrm>
            <a:off x="114300" y="0"/>
            <a:ext cx="59817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9">
            <a:extLst>
              <a:ext uri="{FF2B5EF4-FFF2-40B4-BE49-F238E27FC236}">
                <a16:creationId xmlns:a16="http://schemas.microsoft.com/office/drawing/2014/main" id="{B276A6DC-3572-AE63-DF91-17966385D7E0}"/>
              </a:ext>
            </a:extLst>
          </p:cNvPr>
          <p:cNvSpPr>
            <a:spLocks noGrp="1"/>
          </p:cNvSpPr>
          <p:nvPr>
            <p:ph type="body" sz="quarter" idx="13" hasCustomPrompt="1"/>
          </p:nvPr>
        </p:nvSpPr>
        <p:spPr>
          <a:xfrm>
            <a:off x="6375401" y="382541"/>
            <a:ext cx="5481638" cy="322525"/>
          </a:xfrm>
          <a:prstGeom prst="rect">
            <a:avLst/>
          </a:prstGeom>
        </p:spPr>
        <p:txBody>
          <a:bodyPr wrap="square" lIns="0" anchor="b" anchorCtr="0">
            <a:spAutoFit/>
          </a:bodyPr>
          <a:lstStyle>
            <a:lvl1pPr marL="0" indent="0">
              <a:spcBef>
                <a:spcPts val="0"/>
              </a:spcBef>
              <a:buNone/>
              <a:defRPr sz="1400">
                <a:solidFill>
                  <a:schemeClr val="tx1"/>
                </a:solidFill>
                <a:latin typeface="+mn-lt"/>
              </a:defRPr>
            </a:lvl1pPr>
            <a:lvl2pPr>
              <a:buNone/>
              <a:defRPr sz="4800">
                <a:solidFill>
                  <a:schemeClr val="accent1"/>
                </a:solidFill>
                <a:latin typeface="+mj-lt"/>
              </a:defRPr>
            </a:lvl2pPr>
            <a:lvl3pPr>
              <a:buNone/>
              <a:defRPr sz="4800">
                <a:solidFill>
                  <a:schemeClr val="accent1"/>
                </a:solidFill>
                <a:latin typeface="+mj-lt"/>
              </a:defRPr>
            </a:lvl3pPr>
            <a:lvl4pPr>
              <a:buNone/>
              <a:defRPr sz="4800">
                <a:solidFill>
                  <a:schemeClr val="accent1"/>
                </a:solidFill>
                <a:latin typeface="+mj-lt"/>
              </a:defRPr>
            </a:lvl4pPr>
            <a:lvl5pPr>
              <a:buNone/>
              <a:defRPr sz="4800">
                <a:solidFill>
                  <a:schemeClr val="accent1"/>
                </a:solidFill>
                <a:latin typeface="+mj-lt"/>
              </a:defRPr>
            </a:lvl5pPr>
          </a:lstStyle>
          <a:p>
            <a:pPr lvl="0"/>
            <a:r>
              <a:rPr lang="de-DE" dirty="0"/>
              <a:t>Ergänzende Informationen zur Folie (Overline) in einer Zeile</a:t>
            </a:r>
          </a:p>
        </p:txBody>
      </p:sp>
      <p:sp>
        <p:nvSpPr>
          <p:cNvPr id="13" name="Titelplatzhalter 1">
            <a:extLst>
              <a:ext uri="{FF2B5EF4-FFF2-40B4-BE49-F238E27FC236}">
                <a16:creationId xmlns:a16="http://schemas.microsoft.com/office/drawing/2014/main" id="{142E57F5-75DF-FE0F-4F40-04507F7F9355}"/>
              </a:ext>
            </a:extLst>
          </p:cNvPr>
          <p:cNvSpPr>
            <a:spLocks noGrp="1"/>
          </p:cNvSpPr>
          <p:nvPr>
            <p:ph type="title"/>
          </p:nvPr>
        </p:nvSpPr>
        <p:spPr>
          <a:xfrm>
            <a:off x="6375400" y="705066"/>
            <a:ext cx="5481638" cy="332399"/>
          </a:xfrm>
          <a:prstGeom prst="rect">
            <a:avLst/>
          </a:prstGeom>
        </p:spPr>
        <p:txBody>
          <a:bodyPr vert="horz" wrap="square" lIns="0" tIns="0" rIns="0" bIns="0" rtlCol="0" anchor="t" anchorCtr="0">
            <a:spAutoFit/>
          </a:bodyPr>
          <a:lstStyle/>
          <a:p>
            <a:r>
              <a:rPr lang="de-DE" dirty="0"/>
              <a:t>Headline: Maximal zwei Zeilen</a:t>
            </a:r>
          </a:p>
        </p:txBody>
      </p:sp>
      <p:sp>
        <p:nvSpPr>
          <p:cNvPr id="22" name="Datumsplatzhalter 12">
            <a:extLst>
              <a:ext uri="{FF2B5EF4-FFF2-40B4-BE49-F238E27FC236}">
                <a16:creationId xmlns:a16="http://schemas.microsoft.com/office/drawing/2014/main" id="{5F475F1A-E4A1-B574-D150-F5C47BEA2931}"/>
              </a:ext>
            </a:extLst>
          </p:cNvPr>
          <p:cNvSpPr>
            <a:spLocks noGrp="1"/>
          </p:cNvSpPr>
          <p:nvPr>
            <p:ph type="dt" sz="half" idx="2"/>
          </p:nvPr>
        </p:nvSpPr>
        <p:spPr>
          <a:xfrm>
            <a:off x="352424" y="6568722"/>
            <a:ext cx="640557" cy="138499"/>
          </a:xfrm>
          <a:prstGeom prst="rect">
            <a:avLst/>
          </a:prstGeom>
        </p:spPr>
        <p:txBody>
          <a:bodyPr vert="horz" wrap="square" lIns="0" tIns="0" rIns="0" bIns="0" rtlCol="0" anchor="ctr">
            <a:spAutoFit/>
          </a:bodyPr>
          <a:lstStyle>
            <a:lvl1pPr algn="l">
              <a:defRPr sz="900">
                <a:solidFill>
                  <a:schemeClr val="tx1"/>
                </a:solidFill>
              </a:defRPr>
            </a:lvl1pPr>
          </a:lstStyle>
          <a:p>
            <a:fld id="{1FD814DC-7071-4C41-A691-9AFF84EDFFAD}" type="datetime1">
              <a:rPr lang="de-DE" smtClean="0"/>
              <a:t>29.06.2026</a:t>
            </a:fld>
            <a:endParaRPr lang="de-DE"/>
          </a:p>
        </p:txBody>
      </p:sp>
      <p:sp>
        <p:nvSpPr>
          <p:cNvPr id="23" name="Fußzeilenplatzhalter 14">
            <a:extLst>
              <a:ext uri="{FF2B5EF4-FFF2-40B4-BE49-F238E27FC236}">
                <a16:creationId xmlns:a16="http://schemas.microsoft.com/office/drawing/2014/main" id="{7C26BFCF-3451-6D74-9F8A-11D3B087D7D5}"/>
              </a:ext>
            </a:extLst>
          </p:cNvPr>
          <p:cNvSpPr>
            <a:spLocks noGrp="1"/>
          </p:cNvSpPr>
          <p:nvPr>
            <p:ph type="ftr" sz="quarter" idx="3"/>
          </p:nvPr>
        </p:nvSpPr>
        <p:spPr>
          <a:xfrm>
            <a:off x="1150938" y="6568722"/>
            <a:ext cx="9890124" cy="138499"/>
          </a:xfrm>
          <a:prstGeom prst="rect">
            <a:avLst/>
          </a:prstGeom>
        </p:spPr>
        <p:txBody>
          <a:bodyPr vert="horz" wrap="square" lIns="0" tIns="0" rIns="0" bIns="0" rtlCol="0" anchor="ctr">
            <a:spAutoFit/>
          </a:bodyPr>
          <a:lstStyle>
            <a:lvl1pPr algn="l">
              <a:defRPr sz="900">
                <a:solidFill>
                  <a:schemeClr val="tx1"/>
                </a:solidFill>
              </a:defRPr>
            </a:lvl1pPr>
          </a:lstStyle>
          <a:p>
            <a:r>
              <a:rPr lang="en-US"/>
              <a:t>SmartCharts: Dynamic Business Slides for PowerPoint</a:t>
            </a:r>
            <a:endParaRPr lang="de-DE" dirty="0"/>
          </a:p>
        </p:txBody>
      </p:sp>
      <p:sp>
        <p:nvSpPr>
          <p:cNvPr id="24" name="Foliennummernplatzhalter 15">
            <a:extLst>
              <a:ext uri="{FF2B5EF4-FFF2-40B4-BE49-F238E27FC236}">
                <a16:creationId xmlns:a16="http://schemas.microsoft.com/office/drawing/2014/main" id="{E95FE143-A4EF-91B1-EC5C-25252A701E5F}"/>
              </a:ext>
            </a:extLst>
          </p:cNvPr>
          <p:cNvSpPr>
            <a:spLocks noGrp="1"/>
          </p:cNvSpPr>
          <p:nvPr>
            <p:ph type="sldNum" sz="quarter" idx="4"/>
          </p:nvPr>
        </p:nvSpPr>
        <p:spPr>
          <a:xfrm>
            <a:off x="11328399" y="6568722"/>
            <a:ext cx="528637" cy="138499"/>
          </a:xfrm>
          <a:prstGeom prst="rect">
            <a:avLst/>
          </a:prstGeom>
        </p:spPr>
        <p:txBody>
          <a:bodyPr vert="horz" wrap="square" lIns="0" tIns="0" rIns="0" bIns="0" rtlCol="0" anchor="ctr">
            <a:spAutoFit/>
          </a:bodyPr>
          <a:lstStyle>
            <a:lvl1pPr algn="r">
              <a:defRPr sz="900">
                <a:solidFill>
                  <a:schemeClr val="tx1"/>
                </a:solidFill>
              </a:defRPr>
            </a:lvl1pPr>
          </a:lstStyle>
          <a:p>
            <a:fld id="{7594DEEC-CC9F-479F-A914-D1ECC27CFD47}" type="slidenum">
              <a:rPr lang="de-DE" smtClean="0"/>
              <a:pPr/>
              <a:t>‹Nr.›</a:t>
            </a:fld>
            <a:endParaRPr lang="de-DE"/>
          </a:p>
        </p:txBody>
      </p:sp>
      <p:sp>
        <p:nvSpPr>
          <p:cNvPr id="14" name="Rechteck 13">
            <a:extLst>
              <a:ext uri="{FF2B5EF4-FFF2-40B4-BE49-F238E27FC236}">
                <a16:creationId xmlns:a16="http://schemas.microsoft.com/office/drawing/2014/main" id="{31EA49F1-1274-D61F-8891-9114D8A43CD7}"/>
              </a:ext>
            </a:extLst>
          </p:cNvPr>
          <p:cNvSpPr/>
          <p:nvPr userDrawn="1"/>
        </p:nvSpPr>
        <p:spPr>
          <a:xfrm>
            <a:off x="0" y="0"/>
            <a:ext cx="108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Ellipse 14">
            <a:extLst>
              <a:ext uri="{FF2B5EF4-FFF2-40B4-BE49-F238E27FC236}">
                <a16:creationId xmlns:a16="http://schemas.microsoft.com/office/drawing/2014/main" id="{575C624F-1C94-68ED-40D6-A0C05350B570}"/>
              </a:ext>
            </a:extLst>
          </p:cNvPr>
          <p:cNvSpPr/>
          <p:nvPr userDrawn="1"/>
        </p:nvSpPr>
        <p:spPr>
          <a:xfrm rot="202329">
            <a:off x="10655286" y="421792"/>
            <a:ext cx="1168400" cy="1168400"/>
          </a:xfrm>
          <a:prstGeom prst="ellipse">
            <a:avLst/>
          </a:prstGeom>
          <a:solidFill>
            <a:schemeClr val="accent1"/>
          </a:solidFill>
          <a:ln>
            <a:noFill/>
          </a:ln>
          <a:effectLst>
            <a:outerShdw blurRad="635000" sx="120000" sy="12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de-DE" b="1" dirty="0"/>
              <a:t>DEMO</a:t>
            </a:r>
          </a:p>
          <a:p>
            <a:pPr algn="ctr"/>
            <a:r>
              <a:rPr lang="de-DE" sz="1400" spc="300" dirty="0"/>
              <a:t>SLIDE</a:t>
            </a:r>
            <a:endParaRPr lang="de-DE" spc="300" dirty="0"/>
          </a:p>
        </p:txBody>
      </p:sp>
    </p:spTree>
    <p:extLst>
      <p:ext uri="{BB962C8B-B14F-4D97-AF65-F5344CB8AC3E}">
        <p14:creationId xmlns:p14="http://schemas.microsoft.com/office/powerpoint/2010/main" val="56412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3117429"/>
      </p:ext>
    </p:extLst>
  </p:cSld>
  <p:clrMap bg1="lt1" tx1="dk1" bg2="lt2" tx2="dk2" accent1="accent1" accent2="accent2" accent3="accent3" accent4="accent4" accent5="accent5" accent6="accent6" hlink="hlink" folHlink="folHlink"/>
  <p:sldLayoutIdLst>
    <p:sldLayoutId id="2147483730" r:id="rId1"/>
    <p:sldLayoutId id="2147483726" r:id="rId2"/>
    <p:sldLayoutId id="2147483731"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288000" indent="-288000" algn="l" defTabSz="914400" rtl="0" eaLnBrk="1" latinLnBrk="0" hangingPunct="1">
        <a:lnSpc>
          <a:spcPct val="110000"/>
        </a:lnSpc>
        <a:spcBef>
          <a:spcPts val="1000"/>
        </a:spcBef>
        <a:buFont typeface="Wingdings" panose="05000000000000000000" pitchFamily="2" charset="2"/>
        <a:buChar char="§"/>
        <a:defRPr sz="1400" kern="1200">
          <a:solidFill>
            <a:schemeClr val="tx1"/>
          </a:solidFill>
          <a:latin typeface="+mn-lt"/>
          <a:ea typeface="+mn-ea"/>
          <a:cs typeface="+mn-cs"/>
        </a:defRPr>
      </a:lvl1pPr>
      <a:lvl2pPr marL="576000" indent="-288000" algn="l" defTabSz="914400" rtl="0" eaLnBrk="1" latinLnBrk="0" hangingPunct="1">
        <a:lnSpc>
          <a:spcPct val="110000"/>
        </a:lnSpc>
        <a:spcBef>
          <a:spcPts val="500"/>
        </a:spcBef>
        <a:buFont typeface="Symbol" panose="05050102010706020507" pitchFamily="18" charset="2"/>
        <a:buChar char="-"/>
        <a:defRPr sz="1200" kern="1200">
          <a:solidFill>
            <a:schemeClr val="tx1"/>
          </a:solidFill>
          <a:latin typeface="+mn-lt"/>
          <a:ea typeface="+mn-ea"/>
          <a:cs typeface="+mn-cs"/>
        </a:defRPr>
      </a:lvl2pPr>
      <a:lvl3pPr marL="864000" indent="-288000" algn="l" defTabSz="914400" rtl="0" eaLnBrk="1" latinLnBrk="0" hangingPunct="1">
        <a:lnSpc>
          <a:spcPct val="110000"/>
        </a:lnSpc>
        <a:spcBef>
          <a:spcPts val="500"/>
        </a:spcBef>
        <a:buFont typeface="Symbol" panose="05050102010706020507" pitchFamily="18" charset="2"/>
        <a:buChar char="-"/>
        <a:defRPr sz="1050" kern="1200">
          <a:solidFill>
            <a:schemeClr val="tx1"/>
          </a:solidFill>
          <a:latin typeface="+mn-lt"/>
          <a:ea typeface="+mn-ea"/>
          <a:cs typeface="+mn-cs"/>
        </a:defRPr>
      </a:lvl3pPr>
      <a:lvl4pPr marL="1152000" indent="-288000" algn="l" defTabSz="914400" rtl="0" eaLnBrk="1" latinLnBrk="0" hangingPunct="1">
        <a:lnSpc>
          <a:spcPct val="110000"/>
        </a:lnSpc>
        <a:spcBef>
          <a:spcPts val="500"/>
        </a:spcBef>
        <a:buFont typeface="Symbol" panose="05050102010706020507" pitchFamily="18" charset="2"/>
        <a:buChar char="-"/>
        <a:defRPr sz="1000" kern="1200">
          <a:solidFill>
            <a:schemeClr val="tx1"/>
          </a:solidFill>
          <a:latin typeface="+mn-lt"/>
          <a:ea typeface="+mn-ea"/>
          <a:cs typeface="+mn-cs"/>
        </a:defRPr>
      </a:lvl4pPr>
      <a:lvl5pPr marL="1440000" indent="-288000" algn="l" defTabSz="914400" rtl="0" eaLnBrk="1" latinLnBrk="0" hangingPunct="1">
        <a:lnSpc>
          <a:spcPct val="110000"/>
        </a:lnSpc>
        <a:spcBef>
          <a:spcPts val="500"/>
        </a:spcBef>
        <a:buFont typeface="Symbol" panose="05050102010706020507" pitchFamily="18" charset="2"/>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chart" Target="../charts/chart1.xml"/><Relationship Id="rId1" Type="http://schemas.openxmlformats.org/officeDocument/2006/relationships/slideLayout" Target="../slideLayouts/slideLayout3.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Layout" Target="../diagrams/layout6.xml"/><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diagramData" Target="../diagrams/data6.xml"/><Relationship Id="rId2" Type="http://schemas.openxmlformats.org/officeDocument/2006/relationships/diagramData" Target="../diagrams/data4.xml"/><Relationship Id="rId16" Type="http://schemas.microsoft.com/office/2007/relationships/diagramDrawing" Target="../diagrams/drawing6.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diagramColors" Target="../diagrams/colors6.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81804BE-F287-DCF0-D0CA-2526FBFC6461}"/>
            </a:ext>
          </a:extLst>
        </p:cNvPr>
        <p:cNvGrpSpPr/>
        <p:nvPr/>
      </p:nvGrpSpPr>
      <p:grpSpPr>
        <a:xfrm>
          <a:off x="0" y="0"/>
          <a:ext cx="0" cy="0"/>
          <a:chOff x="0" y="0"/>
          <a:chExt cx="0" cy="0"/>
        </a:xfrm>
      </p:grpSpPr>
    </p:spTree>
    <p:extLst>
      <p:ext uri="{BB962C8B-B14F-4D97-AF65-F5344CB8AC3E}">
        <p14:creationId xmlns:p14="http://schemas.microsoft.com/office/powerpoint/2010/main" val="3351631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734BD3A-0EDE-8F6E-FA97-DF373CEF4C95}"/>
            </a:ext>
          </a:extLst>
        </p:cNvPr>
        <p:cNvGrpSpPr/>
        <p:nvPr/>
      </p:nvGrpSpPr>
      <p:grpSpPr>
        <a:xfrm>
          <a:off x="0" y="0"/>
          <a:ext cx="0" cy="0"/>
          <a:chOff x="0" y="0"/>
          <a:chExt cx="0" cy="0"/>
        </a:xfrm>
      </p:grpSpPr>
    </p:spTree>
    <p:extLst>
      <p:ext uri="{BB962C8B-B14F-4D97-AF65-F5344CB8AC3E}">
        <p14:creationId xmlns:p14="http://schemas.microsoft.com/office/powerpoint/2010/main" val="3589022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9C962BC-CCC1-04BC-3E29-C09BDBBA582E}"/>
            </a:ext>
          </a:extLst>
        </p:cNvPr>
        <p:cNvGrpSpPr/>
        <p:nvPr/>
      </p:nvGrpSpPr>
      <p:grpSpPr>
        <a:xfrm>
          <a:off x="0" y="0"/>
          <a:ext cx="0" cy="0"/>
          <a:chOff x="0" y="0"/>
          <a:chExt cx="0" cy="0"/>
        </a:xfrm>
      </p:grpSpPr>
    </p:spTree>
    <p:extLst>
      <p:ext uri="{BB962C8B-B14F-4D97-AF65-F5344CB8AC3E}">
        <p14:creationId xmlns:p14="http://schemas.microsoft.com/office/powerpoint/2010/main" val="761963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C88F0-2C2C-FB1A-4417-17B2FF820471}"/>
            </a:ext>
          </a:extLst>
        </p:cNvPr>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id="{9C5B5E29-312B-56A5-412F-87ECA67E0ABA}"/>
              </a:ext>
            </a:extLst>
          </p:cNvPr>
          <p:cNvGraphicFramePr/>
          <p:nvPr>
            <p:extLst>
              <p:ext uri="{D42A27DB-BD31-4B8C-83A1-F6EECF244321}">
                <p14:modId xmlns:p14="http://schemas.microsoft.com/office/powerpoint/2010/main" val="3598509072"/>
              </p:ext>
            </p:extLst>
          </p:nvPr>
        </p:nvGraphicFramePr>
        <p:xfrm>
          <a:off x="334961" y="1773240"/>
          <a:ext cx="11520875"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platzhalter 1">
            <a:extLst>
              <a:ext uri="{FF2B5EF4-FFF2-40B4-BE49-F238E27FC236}">
                <a16:creationId xmlns:a16="http://schemas.microsoft.com/office/drawing/2014/main" id="{99A75690-E01E-A0EC-512B-4BACA8BBA628}"/>
              </a:ext>
            </a:extLst>
          </p:cNvPr>
          <p:cNvSpPr>
            <a:spLocks noGrp="1"/>
          </p:cNvSpPr>
          <p:nvPr>
            <p:ph type="body" sz="quarter" idx="13"/>
          </p:nvPr>
        </p:nvSpPr>
        <p:spPr>
          <a:xfrm>
            <a:off x="334964" y="388440"/>
            <a:ext cx="11522075" cy="316626"/>
          </a:xfrm>
        </p:spPr>
        <p:txBody>
          <a:bodyPr/>
          <a:lstStyle/>
          <a:p>
            <a:r>
              <a:rPr lang="en-US" dirty="0">
                <a:solidFill>
                  <a:srgbClr val="2A2A29"/>
                </a:solidFill>
                <a:latin typeface="Montserrat"/>
              </a:rPr>
              <a:t>Dynamic. Intelligent. Flexible. See for yourself how SmartCharts automatically adapt to changes</a:t>
            </a:r>
            <a:endParaRPr lang="de-DE" dirty="0"/>
          </a:p>
        </p:txBody>
      </p:sp>
      <p:sp>
        <p:nvSpPr>
          <p:cNvPr id="3" name="Titel 2">
            <a:extLst>
              <a:ext uri="{FF2B5EF4-FFF2-40B4-BE49-F238E27FC236}">
                <a16:creationId xmlns:a16="http://schemas.microsoft.com/office/drawing/2014/main" id="{AC07FFB2-13B1-9E62-6C12-6114C738FC38}"/>
              </a:ext>
            </a:extLst>
          </p:cNvPr>
          <p:cNvSpPr>
            <a:spLocks noGrp="1"/>
          </p:cNvSpPr>
          <p:nvPr>
            <p:ph type="title"/>
          </p:nvPr>
        </p:nvSpPr>
        <p:spPr>
          <a:xfrm>
            <a:off x="334964" y="705066"/>
            <a:ext cx="11522074" cy="332399"/>
          </a:xfrm>
        </p:spPr>
        <p:txBody>
          <a:bodyPr/>
          <a:lstStyle/>
          <a:p>
            <a:r>
              <a:rPr lang="en-US">
                <a:solidFill>
                  <a:schemeClr val="accent1"/>
                </a:solidFill>
              </a:rPr>
              <a:t>DEMO #1: Dynamically adapt statements &amp; images</a:t>
            </a:r>
            <a:endParaRPr lang="de-DE" dirty="0">
              <a:solidFill>
                <a:schemeClr val="accent1"/>
              </a:solidFill>
            </a:endParaRPr>
          </a:p>
        </p:txBody>
      </p:sp>
    </p:spTree>
    <p:extLst>
      <p:ext uri="{BB962C8B-B14F-4D97-AF65-F5344CB8AC3E}">
        <p14:creationId xmlns:p14="http://schemas.microsoft.com/office/powerpoint/2010/main" val="2764910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33A5AFAB-6197-4FF3-B65E-A179279D1616}"/>
                                            </p:graphicEl>
                                          </p:spTgt>
                                        </p:tgtEl>
                                        <p:attrNameLst>
                                          <p:attrName>style.visibility</p:attrName>
                                        </p:attrNameLst>
                                      </p:cBhvr>
                                      <p:to>
                                        <p:strVal val="visible"/>
                                      </p:to>
                                    </p:set>
                                    <p:animEffect transition="in" filter="fade">
                                      <p:cBhvr>
                                        <p:cTn id="7" dur="500"/>
                                        <p:tgtEl>
                                          <p:spTgt spid="4">
                                            <p:graphicEl>
                                              <a:dgm id="{33A5AFAB-6197-4FF3-B65E-A179279D1616}"/>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graphicEl>
                                              <a:dgm id="{1B2CC563-05E1-4B58-BA48-28275A88F6A4}"/>
                                            </p:graphicEl>
                                          </p:spTgt>
                                        </p:tgtEl>
                                        <p:attrNameLst>
                                          <p:attrName>style.visibility</p:attrName>
                                        </p:attrNameLst>
                                      </p:cBhvr>
                                      <p:to>
                                        <p:strVal val="visible"/>
                                      </p:to>
                                    </p:set>
                                    <p:animEffect transition="in" filter="fade">
                                      <p:cBhvr>
                                        <p:cTn id="10" dur="500"/>
                                        <p:tgtEl>
                                          <p:spTgt spid="4">
                                            <p:graphicEl>
                                              <a:dgm id="{1B2CC563-05E1-4B58-BA48-28275A88F6A4}"/>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graphicEl>
                                              <a:dgm id="{220C1EC4-E0E0-45A7-B967-B14B4AF14E0C}"/>
                                            </p:graphicEl>
                                          </p:spTgt>
                                        </p:tgtEl>
                                        <p:attrNameLst>
                                          <p:attrName>style.visibility</p:attrName>
                                        </p:attrNameLst>
                                      </p:cBhvr>
                                      <p:to>
                                        <p:strVal val="visible"/>
                                      </p:to>
                                    </p:set>
                                    <p:animEffect transition="in" filter="fade">
                                      <p:cBhvr>
                                        <p:cTn id="15" dur="500"/>
                                        <p:tgtEl>
                                          <p:spTgt spid="4">
                                            <p:graphicEl>
                                              <a:dgm id="{220C1EC4-E0E0-45A7-B967-B14B4AF14E0C}"/>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graphicEl>
                                              <a:dgm id="{80BE84A2-D616-4658-9C43-9F69D5D64BE4}"/>
                                            </p:graphicEl>
                                          </p:spTgt>
                                        </p:tgtEl>
                                        <p:attrNameLst>
                                          <p:attrName>style.visibility</p:attrName>
                                        </p:attrNameLst>
                                      </p:cBhvr>
                                      <p:to>
                                        <p:strVal val="visible"/>
                                      </p:to>
                                    </p:set>
                                    <p:animEffect transition="in" filter="fade">
                                      <p:cBhvr>
                                        <p:cTn id="18" dur="500"/>
                                        <p:tgtEl>
                                          <p:spTgt spid="4">
                                            <p:graphicEl>
                                              <a:dgm id="{80BE84A2-D616-4658-9C43-9F69D5D64BE4}"/>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graphicEl>
                                              <a:dgm id="{0FB75401-09D3-4BCF-A5EB-68B3EA5697BE}"/>
                                            </p:graphicEl>
                                          </p:spTgt>
                                        </p:tgtEl>
                                        <p:attrNameLst>
                                          <p:attrName>style.visibility</p:attrName>
                                        </p:attrNameLst>
                                      </p:cBhvr>
                                      <p:to>
                                        <p:strVal val="visible"/>
                                      </p:to>
                                    </p:set>
                                    <p:animEffect transition="in" filter="fade">
                                      <p:cBhvr>
                                        <p:cTn id="23" dur="500"/>
                                        <p:tgtEl>
                                          <p:spTgt spid="4">
                                            <p:graphicEl>
                                              <a:dgm id="{0FB75401-09D3-4BCF-A5EB-68B3EA5697BE}"/>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graphicEl>
                                              <a:dgm id="{73053CA1-9620-445E-97DA-0438139B8E48}"/>
                                            </p:graphicEl>
                                          </p:spTgt>
                                        </p:tgtEl>
                                        <p:attrNameLst>
                                          <p:attrName>style.visibility</p:attrName>
                                        </p:attrNameLst>
                                      </p:cBhvr>
                                      <p:to>
                                        <p:strVal val="visible"/>
                                      </p:to>
                                    </p:set>
                                    <p:animEffect transition="in" filter="fade">
                                      <p:cBhvr>
                                        <p:cTn id="26" dur="500"/>
                                        <p:tgtEl>
                                          <p:spTgt spid="4">
                                            <p:graphicEl>
                                              <a:dgm id="{73053CA1-9620-445E-97DA-0438139B8E48}"/>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
                                            <p:graphicEl>
                                              <a:dgm id="{5F0C0596-CD0D-4747-8ACE-FAE988B81C4B}"/>
                                            </p:graphicEl>
                                          </p:spTgt>
                                        </p:tgtEl>
                                        <p:attrNameLst>
                                          <p:attrName>style.visibility</p:attrName>
                                        </p:attrNameLst>
                                      </p:cBhvr>
                                      <p:to>
                                        <p:strVal val="visible"/>
                                      </p:to>
                                    </p:set>
                                    <p:animEffect transition="in" filter="fade">
                                      <p:cBhvr>
                                        <p:cTn id="31" dur="500"/>
                                        <p:tgtEl>
                                          <p:spTgt spid="4">
                                            <p:graphicEl>
                                              <a:dgm id="{5F0C0596-CD0D-4747-8ACE-FAE988B81C4B}"/>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
                                            <p:graphicEl>
                                              <a:dgm id="{E3F3B20D-294B-456F-81FC-38EF9623B03A}"/>
                                            </p:graphicEl>
                                          </p:spTgt>
                                        </p:tgtEl>
                                        <p:attrNameLst>
                                          <p:attrName>style.visibility</p:attrName>
                                        </p:attrNameLst>
                                      </p:cBhvr>
                                      <p:to>
                                        <p:strVal val="visible"/>
                                      </p:to>
                                    </p:set>
                                    <p:animEffect transition="in" filter="fade">
                                      <p:cBhvr>
                                        <p:cTn id="34" dur="500"/>
                                        <p:tgtEl>
                                          <p:spTgt spid="4">
                                            <p:graphicEl>
                                              <a:dgm id="{E3F3B20D-294B-456F-81FC-38EF9623B03A}"/>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
                                            <p:graphicEl>
                                              <a:dgm id="{FE25F892-50EE-475E-A2CA-5F33D28EE35A}"/>
                                            </p:graphicEl>
                                          </p:spTgt>
                                        </p:tgtEl>
                                        <p:attrNameLst>
                                          <p:attrName>style.visibility</p:attrName>
                                        </p:attrNameLst>
                                      </p:cBhvr>
                                      <p:to>
                                        <p:strVal val="visible"/>
                                      </p:to>
                                    </p:set>
                                    <p:animEffect transition="in" filter="fade">
                                      <p:cBhvr>
                                        <p:cTn id="39" dur="500"/>
                                        <p:tgtEl>
                                          <p:spTgt spid="4">
                                            <p:graphicEl>
                                              <a:dgm id="{FE25F892-50EE-475E-A2CA-5F33D28EE35A}"/>
                                            </p:graphic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4">
                                            <p:graphicEl>
                                              <a:dgm id="{DE5DEE32-57E8-4BB7-AA67-D78FED2CA95A}"/>
                                            </p:graphicEl>
                                          </p:spTgt>
                                        </p:tgtEl>
                                        <p:attrNameLst>
                                          <p:attrName>style.visibility</p:attrName>
                                        </p:attrNameLst>
                                      </p:cBhvr>
                                      <p:to>
                                        <p:strVal val="visible"/>
                                      </p:to>
                                    </p:set>
                                    <p:animEffect transition="in" filter="fade">
                                      <p:cBhvr>
                                        <p:cTn id="42" dur="500"/>
                                        <p:tgtEl>
                                          <p:spTgt spid="4">
                                            <p:graphicEl>
                                              <a:dgm id="{DE5DEE32-57E8-4BB7-AA67-D78FED2CA95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B075B-AD25-13E1-385D-A322282F3F95}"/>
            </a:ext>
          </a:extLst>
        </p:cNvPr>
        <p:cNvGrpSpPr/>
        <p:nvPr/>
      </p:nvGrpSpPr>
      <p:grpSpPr>
        <a:xfrm>
          <a:off x="0" y="0"/>
          <a:ext cx="0" cy="0"/>
          <a:chOff x="0" y="0"/>
          <a:chExt cx="0" cy="0"/>
        </a:xfrm>
      </p:grpSpPr>
      <p:graphicFrame>
        <p:nvGraphicFramePr>
          <p:cNvPr id="3" name="Diagramm 2">
            <a:extLst>
              <a:ext uri="{FF2B5EF4-FFF2-40B4-BE49-F238E27FC236}">
                <a16:creationId xmlns:a16="http://schemas.microsoft.com/office/drawing/2014/main" id="{91AEEB76-0898-D195-4A0C-FB191A130831}"/>
              </a:ext>
            </a:extLst>
          </p:cNvPr>
          <p:cNvGraphicFramePr/>
          <p:nvPr>
            <p:extLst>
              <p:ext uri="{D42A27DB-BD31-4B8C-83A1-F6EECF244321}">
                <p14:modId xmlns:p14="http://schemas.microsoft.com/office/powerpoint/2010/main" val="2796872693"/>
              </p:ext>
            </p:extLst>
          </p:nvPr>
        </p:nvGraphicFramePr>
        <p:xfrm>
          <a:off x="287338" y="476250"/>
          <a:ext cx="5473700" cy="59055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Diagramm 7">
            <a:extLst>
              <a:ext uri="{FF2B5EF4-FFF2-40B4-BE49-F238E27FC236}">
                <a16:creationId xmlns:a16="http://schemas.microsoft.com/office/drawing/2014/main" id="{5360FD25-A33F-E28B-1078-A8C49A324BC0}"/>
              </a:ext>
            </a:extLst>
          </p:cNvPr>
          <p:cNvGraphicFramePr/>
          <p:nvPr>
            <p:extLst>
              <p:ext uri="{D42A27DB-BD31-4B8C-83A1-F6EECF244321}">
                <p14:modId xmlns:p14="http://schemas.microsoft.com/office/powerpoint/2010/main" val="2644403186"/>
              </p:ext>
            </p:extLst>
          </p:nvPr>
        </p:nvGraphicFramePr>
        <p:xfrm>
          <a:off x="914927" y="1152842"/>
          <a:ext cx="4219200" cy="421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platzhalter 14">
            <a:extLst>
              <a:ext uri="{FF2B5EF4-FFF2-40B4-BE49-F238E27FC236}">
                <a16:creationId xmlns:a16="http://schemas.microsoft.com/office/drawing/2014/main" id="{AA01C84C-66A3-B892-23DD-5BEA9EA9FFE5}"/>
              </a:ext>
            </a:extLst>
          </p:cNvPr>
          <p:cNvSpPr>
            <a:spLocks noGrp="1"/>
          </p:cNvSpPr>
          <p:nvPr>
            <p:ph type="body" sz="quarter" idx="13"/>
          </p:nvPr>
        </p:nvSpPr>
        <p:spPr/>
        <p:txBody>
          <a:bodyPr/>
          <a:lstStyle/>
          <a:p>
            <a:r>
              <a:rPr lang="en-US">
                <a:solidFill>
                  <a:srgbClr val="2A2A29"/>
                </a:solidFill>
                <a:latin typeface="Montserrat"/>
              </a:rPr>
              <a:t>Easily adjust images and statements</a:t>
            </a:r>
            <a:endParaRPr lang="de-DE" dirty="0"/>
          </a:p>
        </p:txBody>
      </p:sp>
      <p:sp>
        <p:nvSpPr>
          <p:cNvPr id="14" name="Titel 13">
            <a:extLst>
              <a:ext uri="{FF2B5EF4-FFF2-40B4-BE49-F238E27FC236}">
                <a16:creationId xmlns:a16="http://schemas.microsoft.com/office/drawing/2014/main" id="{22FEA040-903E-3B9E-4279-60FCD94F8F75}"/>
              </a:ext>
            </a:extLst>
          </p:cNvPr>
          <p:cNvSpPr>
            <a:spLocks noGrp="1"/>
          </p:cNvSpPr>
          <p:nvPr>
            <p:ph type="title"/>
          </p:nvPr>
        </p:nvSpPr>
        <p:spPr>
          <a:xfrm>
            <a:off x="6375400" y="705066"/>
            <a:ext cx="4521200" cy="332399"/>
          </a:xfrm>
        </p:spPr>
        <p:txBody>
          <a:bodyPr/>
          <a:lstStyle/>
          <a:p>
            <a:r>
              <a:rPr lang="de-DE" dirty="0">
                <a:solidFill>
                  <a:schemeClr val="accent1"/>
                </a:solidFill>
              </a:rPr>
              <a:t>DEMO #2: KPI-Dashboard</a:t>
            </a:r>
          </a:p>
        </p:txBody>
      </p:sp>
      <p:graphicFrame>
        <p:nvGraphicFramePr>
          <p:cNvPr id="9" name="Diagramm 8">
            <a:extLst>
              <a:ext uri="{FF2B5EF4-FFF2-40B4-BE49-F238E27FC236}">
                <a16:creationId xmlns:a16="http://schemas.microsoft.com/office/drawing/2014/main" id="{10AB0811-459A-9C6B-FBB2-0166C8A93EC5}"/>
              </a:ext>
            </a:extLst>
          </p:cNvPr>
          <p:cNvGraphicFramePr/>
          <p:nvPr>
            <p:extLst>
              <p:ext uri="{D42A27DB-BD31-4B8C-83A1-F6EECF244321}">
                <p14:modId xmlns:p14="http://schemas.microsoft.com/office/powerpoint/2010/main" val="1749087463"/>
              </p:ext>
            </p:extLst>
          </p:nvPr>
        </p:nvGraphicFramePr>
        <p:xfrm>
          <a:off x="6383336" y="1773239"/>
          <a:ext cx="5472500" cy="46085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712780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graphicEl>
                                              <a:dgm id="{EDD247BC-61AA-44CC-9749-32468F5F66E0}"/>
                                            </p:graphicEl>
                                          </p:spTgt>
                                        </p:tgtEl>
                                        <p:attrNameLst>
                                          <p:attrName>style.visibility</p:attrName>
                                        </p:attrNameLst>
                                      </p:cBhvr>
                                      <p:to>
                                        <p:strVal val="visible"/>
                                      </p:to>
                                    </p:set>
                                    <p:animEffect transition="in" filter="fade">
                                      <p:cBhvr>
                                        <p:cTn id="7" dur="500"/>
                                        <p:tgtEl>
                                          <p:spTgt spid="9">
                                            <p:graphicEl>
                                              <a:dgm id="{EDD247BC-61AA-44CC-9749-32468F5F66E0}"/>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graphicEl>
                                              <a:dgm id="{7110490E-F273-43F5-86F1-A062B2761D33}"/>
                                            </p:graphicEl>
                                          </p:spTgt>
                                        </p:tgtEl>
                                        <p:attrNameLst>
                                          <p:attrName>style.visibility</p:attrName>
                                        </p:attrNameLst>
                                      </p:cBhvr>
                                      <p:to>
                                        <p:strVal val="visible"/>
                                      </p:to>
                                    </p:set>
                                    <p:animEffect transition="in" filter="fade">
                                      <p:cBhvr>
                                        <p:cTn id="10" dur="500"/>
                                        <p:tgtEl>
                                          <p:spTgt spid="9">
                                            <p:graphicEl>
                                              <a:dgm id="{7110490E-F273-43F5-86F1-A062B2761D33}"/>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graphicEl>
                                              <a:dgm id="{264EA7D7-FCBB-4FE1-B329-C5C7DEB3B72B}"/>
                                            </p:graphicEl>
                                          </p:spTgt>
                                        </p:tgtEl>
                                        <p:attrNameLst>
                                          <p:attrName>style.visibility</p:attrName>
                                        </p:attrNameLst>
                                      </p:cBhvr>
                                      <p:to>
                                        <p:strVal val="visible"/>
                                      </p:to>
                                    </p:set>
                                    <p:animEffect transition="in" filter="fade">
                                      <p:cBhvr>
                                        <p:cTn id="15" dur="500"/>
                                        <p:tgtEl>
                                          <p:spTgt spid="9">
                                            <p:graphicEl>
                                              <a:dgm id="{264EA7D7-FCBB-4FE1-B329-C5C7DEB3B72B}"/>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graphicEl>
                                              <a:dgm id="{6D3F1EDD-223A-4E09-B188-D36E768C3854}"/>
                                            </p:graphicEl>
                                          </p:spTgt>
                                        </p:tgtEl>
                                        <p:attrNameLst>
                                          <p:attrName>style.visibility</p:attrName>
                                        </p:attrNameLst>
                                      </p:cBhvr>
                                      <p:to>
                                        <p:strVal val="visible"/>
                                      </p:to>
                                    </p:set>
                                    <p:animEffect transition="in" filter="fade">
                                      <p:cBhvr>
                                        <p:cTn id="18" dur="500"/>
                                        <p:tgtEl>
                                          <p:spTgt spid="9">
                                            <p:graphicEl>
                                              <a:dgm id="{6D3F1EDD-223A-4E09-B188-D36E768C3854}"/>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graphicEl>
                                              <a:dgm id="{9696B810-288B-4709-B47B-5BC749D7D047}"/>
                                            </p:graphicEl>
                                          </p:spTgt>
                                        </p:tgtEl>
                                        <p:attrNameLst>
                                          <p:attrName>style.visibility</p:attrName>
                                        </p:attrNameLst>
                                      </p:cBhvr>
                                      <p:to>
                                        <p:strVal val="visible"/>
                                      </p:to>
                                    </p:set>
                                    <p:animEffect transition="in" filter="fade">
                                      <p:cBhvr>
                                        <p:cTn id="23" dur="500"/>
                                        <p:tgtEl>
                                          <p:spTgt spid="9">
                                            <p:graphicEl>
                                              <a:dgm id="{9696B810-288B-4709-B47B-5BC749D7D047}"/>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graphicEl>
                                              <a:dgm id="{9D047972-EC21-455B-8195-F42CE19B8AE9}"/>
                                            </p:graphicEl>
                                          </p:spTgt>
                                        </p:tgtEl>
                                        <p:attrNameLst>
                                          <p:attrName>style.visibility</p:attrName>
                                        </p:attrNameLst>
                                      </p:cBhvr>
                                      <p:to>
                                        <p:strVal val="visible"/>
                                      </p:to>
                                    </p:set>
                                    <p:animEffect transition="in" filter="fade">
                                      <p:cBhvr>
                                        <p:cTn id="26" dur="500"/>
                                        <p:tgtEl>
                                          <p:spTgt spid="9">
                                            <p:graphicEl>
                                              <a:dgm id="{9D047972-EC21-455B-8195-F42CE19B8AE9}"/>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
                                            <p:graphicEl>
                                              <a:dgm id="{9B76B516-D4F8-48F6-AEE0-0B2BB5D0AFAB}"/>
                                            </p:graphicEl>
                                          </p:spTgt>
                                        </p:tgtEl>
                                        <p:attrNameLst>
                                          <p:attrName>style.visibility</p:attrName>
                                        </p:attrNameLst>
                                      </p:cBhvr>
                                      <p:to>
                                        <p:strVal val="visible"/>
                                      </p:to>
                                    </p:set>
                                    <p:animEffect transition="in" filter="fade">
                                      <p:cBhvr>
                                        <p:cTn id="31" dur="500"/>
                                        <p:tgtEl>
                                          <p:spTgt spid="9">
                                            <p:graphicEl>
                                              <a:dgm id="{9B76B516-D4F8-48F6-AEE0-0B2BB5D0AFAB}"/>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graphicEl>
                                              <a:dgm id="{143B1634-9EAE-428F-8C29-6ADA8A0A77C1}"/>
                                            </p:graphicEl>
                                          </p:spTgt>
                                        </p:tgtEl>
                                        <p:attrNameLst>
                                          <p:attrName>style.visibility</p:attrName>
                                        </p:attrNameLst>
                                      </p:cBhvr>
                                      <p:to>
                                        <p:strVal val="visible"/>
                                      </p:to>
                                    </p:set>
                                    <p:animEffect transition="in" filter="fade">
                                      <p:cBhvr>
                                        <p:cTn id="34" dur="500"/>
                                        <p:tgtEl>
                                          <p:spTgt spid="9">
                                            <p:graphicEl>
                                              <a:dgm id="{143B1634-9EAE-428F-8C29-6ADA8A0A77C1}"/>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graphicEl>
                                              <a:dgm id="{AF51EA4A-C8A4-4219-B78B-CB6720DDCB1D}"/>
                                            </p:graphicEl>
                                          </p:spTgt>
                                        </p:tgtEl>
                                        <p:attrNameLst>
                                          <p:attrName>style.visibility</p:attrName>
                                        </p:attrNameLst>
                                      </p:cBhvr>
                                      <p:to>
                                        <p:strVal val="visible"/>
                                      </p:to>
                                    </p:set>
                                    <p:animEffect transition="in" filter="fade">
                                      <p:cBhvr>
                                        <p:cTn id="39" dur="500"/>
                                        <p:tgtEl>
                                          <p:spTgt spid="9">
                                            <p:graphicEl>
                                              <a:dgm id="{AF51EA4A-C8A4-4219-B78B-CB6720DDCB1D}"/>
                                            </p:graphic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9">
                                            <p:graphicEl>
                                              <a:dgm id="{654D4BF8-78A6-4ED7-A926-9152EA03B555}"/>
                                            </p:graphicEl>
                                          </p:spTgt>
                                        </p:tgtEl>
                                        <p:attrNameLst>
                                          <p:attrName>style.visibility</p:attrName>
                                        </p:attrNameLst>
                                      </p:cBhvr>
                                      <p:to>
                                        <p:strVal val="visible"/>
                                      </p:to>
                                    </p:set>
                                    <p:animEffect transition="in" filter="fade">
                                      <p:cBhvr>
                                        <p:cTn id="42" dur="500"/>
                                        <p:tgtEl>
                                          <p:spTgt spid="9">
                                            <p:graphicEl>
                                              <a:dgm id="{654D4BF8-78A6-4ED7-A926-9152EA03B55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D45C9-B427-2AAB-3758-80562F266254}"/>
            </a:ext>
          </a:extLst>
        </p:cNvPr>
        <p:cNvGrpSpPr/>
        <p:nvPr/>
      </p:nvGrpSpPr>
      <p:grpSpPr>
        <a:xfrm>
          <a:off x="0" y="0"/>
          <a:ext cx="0" cy="0"/>
          <a:chOff x="0" y="0"/>
          <a:chExt cx="0" cy="0"/>
        </a:xfrm>
      </p:grpSpPr>
      <p:cxnSp>
        <p:nvCxnSpPr>
          <p:cNvPr id="7" name="Gerade Verbindung mit Pfeil 6">
            <a:extLst>
              <a:ext uri="{FF2B5EF4-FFF2-40B4-BE49-F238E27FC236}">
                <a16:creationId xmlns:a16="http://schemas.microsoft.com/office/drawing/2014/main" id="{93FE5985-C331-805C-6831-CF7D42D9A40B}"/>
              </a:ext>
            </a:extLst>
          </p:cNvPr>
          <p:cNvCxnSpPr>
            <a:cxnSpLocks noGrp="1" noRot="1" noMove="1" noResize="1" noEditPoints="1" noAdjustHandles="1" noChangeArrowheads="1" noChangeShapeType="1"/>
          </p:cNvCxnSpPr>
          <p:nvPr/>
        </p:nvCxnSpPr>
        <p:spPr>
          <a:xfrm>
            <a:off x="352424" y="5090673"/>
            <a:ext cx="11501305" cy="0"/>
          </a:xfrm>
          <a:prstGeom prst="straightConnector1">
            <a:avLst/>
          </a:prstGeom>
          <a:ln w="95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 name="Textplatzhalter 1">
            <a:extLst>
              <a:ext uri="{FF2B5EF4-FFF2-40B4-BE49-F238E27FC236}">
                <a16:creationId xmlns:a16="http://schemas.microsoft.com/office/drawing/2014/main" id="{185D7F84-CD1A-A507-67FD-B7F976DC78EE}"/>
              </a:ext>
            </a:extLst>
          </p:cNvPr>
          <p:cNvSpPr>
            <a:spLocks noGrp="1"/>
          </p:cNvSpPr>
          <p:nvPr>
            <p:ph type="body" sz="quarter" idx="13"/>
          </p:nvPr>
        </p:nvSpPr>
        <p:spPr/>
        <p:txBody>
          <a:bodyPr/>
          <a:lstStyle/>
          <a:p>
            <a:r>
              <a:rPr lang="en-US" dirty="0">
                <a:solidFill>
                  <a:srgbClr val="2A2A29"/>
                </a:solidFill>
                <a:latin typeface="Montserrat"/>
              </a:rPr>
              <a:t>Switch to presentation mode: All SmartCharts are already perfectly animated</a:t>
            </a:r>
            <a:endParaRPr lang="de-DE" dirty="0"/>
          </a:p>
        </p:txBody>
      </p:sp>
      <p:sp>
        <p:nvSpPr>
          <p:cNvPr id="3" name="Titel 2">
            <a:extLst>
              <a:ext uri="{FF2B5EF4-FFF2-40B4-BE49-F238E27FC236}">
                <a16:creationId xmlns:a16="http://schemas.microsoft.com/office/drawing/2014/main" id="{015C9FB0-C20E-BE95-82DC-847EAB4242C5}"/>
              </a:ext>
            </a:extLst>
          </p:cNvPr>
          <p:cNvSpPr>
            <a:spLocks noGrp="1"/>
          </p:cNvSpPr>
          <p:nvPr>
            <p:ph type="title"/>
          </p:nvPr>
        </p:nvSpPr>
        <p:spPr>
          <a:xfrm>
            <a:off x="334964" y="705066"/>
            <a:ext cx="11522074" cy="332399"/>
          </a:xfrm>
        </p:spPr>
        <p:txBody>
          <a:bodyPr/>
          <a:lstStyle/>
          <a:p>
            <a:r>
              <a:rPr lang="en-US" dirty="0">
                <a:solidFill>
                  <a:srgbClr val="5C00F6"/>
                </a:solidFill>
                <a:latin typeface="Montserrat"/>
              </a:rPr>
              <a:t>DEMO #3: Presenting Roadmaps with pre-defined Animations</a:t>
            </a:r>
            <a:endParaRPr lang="de-DE" dirty="0">
              <a:solidFill>
                <a:schemeClr val="accent1"/>
              </a:solidFill>
            </a:endParaRPr>
          </a:p>
        </p:txBody>
      </p:sp>
      <p:graphicFrame>
        <p:nvGraphicFramePr>
          <p:cNvPr id="8" name="Diagramm 7">
            <a:extLst>
              <a:ext uri="{FF2B5EF4-FFF2-40B4-BE49-F238E27FC236}">
                <a16:creationId xmlns:a16="http://schemas.microsoft.com/office/drawing/2014/main" id="{DA29ED37-50BC-929A-B5DC-779CD90DABA9}"/>
              </a:ext>
            </a:extLst>
          </p:cNvPr>
          <p:cNvGraphicFramePr/>
          <p:nvPr>
            <p:extLst>
              <p:ext uri="{D42A27DB-BD31-4B8C-83A1-F6EECF244321}">
                <p14:modId xmlns:p14="http://schemas.microsoft.com/office/powerpoint/2010/main" val="2259505440"/>
              </p:ext>
            </p:extLst>
          </p:nvPr>
        </p:nvGraphicFramePr>
        <p:xfrm>
          <a:off x="334961" y="1773237"/>
          <a:ext cx="11522074" cy="1931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m 4">
            <a:extLst>
              <a:ext uri="{FF2B5EF4-FFF2-40B4-BE49-F238E27FC236}">
                <a16:creationId xmlns:a16="http://schemas.microsoft.com/office/drawing/2014/main" id="{13F7BC14-BD3B-C961-20F0-53392EC1B03F}"/>
              </a:ext>
            </a:extLst>
          </p:cNvPr>
          <p:cNvGraphicFramePr/>
          <p:nvPr>
            <p:extLst>
              <p:ext uri="{D42A27DB-BD31-4B8C-83A1-F6EECF244321}">
                <p14:modId xmlns:p14="http://schemas.microsoft.com/office/powerpoint/2010/main" val="2688746085"/>
              </p:ext>
            </p:extLst>
          </p:nvPr>
        </p:nvGraphicFramePr>
        <p:xfrm>
          <a:off x="334958" y="1773237"/>
          <a:ext cx="11522077" cy="193198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m 9">
            <a:extLst>
              <a:ext uri="{FF2B5EF4-FFF2-40B4-BE49-F238E27FC236}">
                <a16:creationId xmlns:a16="http://schemas.microsoft.com/office/drawing/2014/main" id="{F0B0ED7B-C313-03AB-6912-9681F2D95247}"/>
              </a:ext>
            </a:extLst>
          </p:cNvPr>
          <p:cNvGraphicFramePr/>
          <p:nvPr>
            <p:extLst>
              <p:ext uri="{D42A27DB-BD31-4B8C-83A1-F6EECF244321}">
                <p14:modId xmlns:p14="http://schemas.microsoft.com/office/powerpoint/2010/main" val="3344492748"/>
              </p:ext>
            </p:extLst>
          </p:nvPr>
        </p:nvGraphicFramePr>
        <p:xfrm>
          <a:off x="334961" y="3813048"/>
          <a:ext cx="11518768" cy="256870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215180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25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graphicEl>
                                              <a:dgm id="{2E2399CD-4E90-4B29-B756-16E1162D75C7}"/>
                                            </p:graphicEl>
                                          </p:spTgt>
                                        </p:tgtEl>
                                        <p:attrNameLst>
                                          <p:attrName>style.visibility</p:attrName>
                                        </p:attrNameLst>
                                      </p:cBhvr>
                                      <p:to>
                                        <p:strVal val="visible"/>
                                      </p:to>
                                    </p:set>
                                    <p:animEffect transition="in" filter="fade">
                                      <p:cBhvr>
                                        <p:cTn id="12" dur="500"/>
                                        <p:tgtEl>
                                          <p:spTgt spid="10">
                                            <p:graphicEl>
                                              <a:dgm id="{2E2399CD-4E90-4B29-B756-16E1162D75C7}"/>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graphicEl>
                                              <a:dgm id="{78347C59-1572-4200-97A2-F3A80C77B55F}"/>
                                            </p:graphicEl>
                                          </p:spTgt>
                                        </p:tgtEl>
                                        <p:attrNameLst>
                                          <p:attrName>style.visibility</p:attrName>
                                        </p:attrNameLst>
                                      </p:cBhvr>
                                      <p:to>
                                        <p:strVal val="visible"/>
                                      </p:to>
                                    </p:set>
                                    <p:animEffect transition="in" filter="fade">
                                      <p:cBhvr>
                                        <p:cTn id="15" dur="500"/>
                                        <p:tgtEl>
                                          <p:spTgt spid="10">
                                            <p:graphicEl>
                                              <a:dgm id="{78347C59-1572-4200-97A2-F3A80C77B55F}"/>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graphicEl>
                                              <a:dgm id="{EE258199-9E77-494A-84B4-EDC20D0042FB}"/>
                                            </p:graphicEl>
                                          </p:spTgt>
                                        </p:tgtEl>
                                        <p:attrNameLst>
                                          <p:attrName>style.visibility</p:attrName>
                                        </p:attrNameLst>
                                      </p:cBhvr>
                                      <p:to>
                                        <p:strVal val="visible"/>
                                      </p:to>
                                    </p:set>
                                    <p:animEffect transition="in" filter="fade">
                                      <p:cBhvr>
                                        <p:cTn id="20" dur="500"/>
                                        <p:tgtEl>
                                          <p:spTgt spid="10">
                                            <p:graphicEl>
                                              <a:dgm id="{EE258199-9E77-494A-84B4-EDC20D0042FB}"/>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graphicEl>
                                              <a:dgm id="{CFB812A6-F800-41D2-9E52-18CB19886CDB}"/>
                                            </p:graphicEl>
                                          </p:spTgt>
                                        </p:tgtEl>
                                        <p:attrNameLst>
                                          <p:attrName>style.visibility</p:attrName>
                                        </p:attrNameLst>
                                      </p:cBhvr>
                                      <p:to>
                                        <p:strVal val="visible"/>
                                      </p:to>
                                    </p:set>
                                    <p:animEffect transition="in" filter="fade">
                                      <p:cBhvr>
                                        <p:cTn id="23" dur="500"/>
                                        <p:tgtEl>
                                          <p:spTgt spid="10">
                                            <p:graphicEl>
                                              <a:dgm id="{CFB812A6-F800-41D2-9E52-18CB19886CDB}"/>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graphicEl>
                                              <a:dgm id="{7D1623AF-466C-436B-B397-7ECD02C5EC3A}"/>
                                            </p:graphicEl>
                                          </p:spTgt>
                                        </p:tgtEl>
                                        <p:attrNameLst>
                                          <p:attrName>style.visibility</p:attrName>
                                        </p:attrNameLst>
                                      </p:cBhvr>
                                      <p:to>
                                        <p:strVal val="visible"/>
                                      </p:to>
                                    </p:set>
                                    <p:animEffect transition="in" filter="fade">
                                      <p:cBhvr>
                                        <p:cTn id="28" dur="500"/>
                                        <p:tgtEl>
                                          <p:spTgt spid="10">
                                            <p:graphicEl>
                                              <a:dgm id="{7D1623AF-466C-436B-B397-7ECD02C5EC3A}"/>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graphicEl>
                                              <a:dgm id="{F15F765F-F1A9-45EC-9244-06D6F0F1408F}"/>
                                            </p:graphicEl>
                                          </p:spTgt>
                                        </p:tgtEl>
                                        <p:attrNameLst>
                                          <p:attrName>style.visibility</p:attrName>
                                        </p:attrNameLst>
                                      </p:cBhvr>
                                      <p:to>
                                        <p:strVal val="visible"/>
                                      </p:to>
                                    </p:set>
                                    <p:animEffect transition="in" filter="fade">
                                      <p:cBhvr>
                                        <p:cTn id="31" dur="500"/>
                                        <p:tgtEl>
                                          <p:spTgt spid="10">
                                            <p:graphicEl>
                                              <a:dgm id="{F15F765F-F1A9-45EC-9244-06D6F0F1408F}"/>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graphicEl>
                                              <a:dgm id="{F0E973C6-F59F-4957-985A-6E0ED4E1D94F}"/>
                                            </p:graphicEl>
                                          </p:spTgt>
                                        </p:tgtEl>
                                        <p:attrNameLst>
                                          <p:attrName>style.visibility</p:attrName>
                                        </p:attrNameLst>
                                      </p:cBhvr>
                                      <p:to>
                                        <p:strVal val="visible"/>
                                      </p:to>
                                    </p:set>
                                    <p:animEffect transition="in" filter="fade">
                                      <p:cBhvr>
                                        <p:cTn id="36" dur="500"/>
                                        <p:tgtEl>
                                          <p:spTgt spid="10">
                                            <p:graphicEl>
                                              <a:dgm id="{F0E973C6-F59F-4957-985A-6E0ED4E1D94F}"/>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0">
                                            <p:graphicEl>
                                              <a:dgm id="{3301393D-F578-4BB2-842A-36DE288EF145}"/>
                                            </p:graphicEl>
                                          </p:spTgt>
                                        </p:tgtEl>
                                        <p:attrNameLst>
                                          <p:attrName>style.visibility</p:attrName>
                                        </p:attrNameLst>
                                      </p:cBhvr>
                                      <p:to>
                                        <p:strVal val="visible"/>
                                      </p:to>
                                    </p:set>
                                    <p:animEffect transition="in" filter="fade">
                                      <p:cBhvr>
                                        <p:cTn id="39" dur="500"/>
                                        <p:tgtEl>
                                          <p:spTgt spid="10">
                                            <p:graphicEl>
                                              <a:dgm id="{3301393D-F578-4BB2-842A-36DE288EF145}"/>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0">
                                            <p:graphicEl>
                                              <a:dgm id="{AEDD1F91-D3D4-4CC7-8BE9-88D83B70646C}"/>
                                            </p:graphicEl>
                                          </p:spTgt>
                                        </p:tgtEl>
                                        <p:attrNameLst>
                                          <p:attrName>style.visibility</p:attrName>
                                        </p:attrNameLst>
                                      </p:cBhvr>
                                      <p:to>
                                        <p:strVal val="visible"/>
                                      </p:to>
                                    </p:set>
                                    <p:animEffect transition="in" filter="fade">
                                      <p:cBhvr>
                                        <p:cTn id="44" dur="500"/>
                                        <p:tgtEl>
                                          <p:spTgt spid="10">
                                            <p:graphicEl>
                                              <a:dgm id="{AEDD1F91-D3D4-4CC7-8BE9-88D83B70646C}"/>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0">
                                            <p:graphicEl>
                                              <a:dgm id="{E098B871-A1B7-4BA5-826E-6BD56FB28BDE}"/>
                                            </p:graphicEl>
                                          </p:spTgt>
                                        </p:tgtEl>
                                        <p:attrNameLst>
                                          <p:attrName>style.visibility</p:attrName>
                                        </p:attrNameLst>
                                      </p:cBhvr>
                                      <p:to>
                                        <p:strVal val="visible"/>
                                      </p:to>
                                    </p:set>
                                    <p:animEffect transition="in" filter="fade">
                                      <p:cBhvr>
                                        <p:cTn id="47" dur="500"/>
                                        <p:tgtEl>
                                          <p:spTgt spid="10">
                                            <p:graphicEl>
                                              <a:dgm id="{E098B871-A1B7-4BA5-826E-6BD56FB28BD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2951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31792D0-206B-E7D9-DD84-DCC084220720}"/>
            </a:ext>
          </a:extLst>
        </p:cNvPr>
        <p:cNvGrpSpPr/>
        <p:nvPr/>
      </p:nvGrpSpPr>
      <p:grpSpPr>
        <a:xfrm>
          <a:off x="0" y="0"/>
          <a:ext cx="0" cy="0"/>
          <a:chOff x="0" y="0"/>
          <a:chExt cx="0" cy="0"/>
        </a:xfrm>
      </p:grpSpPr>
    </p:spTree>
    <p:extLst>
      <p:ext uri="{BB962C8B-B14F-4D97-AF65-F5344CB8AC3E}">
        <p14:creationId xmlns:p14="http://schemas.microsoft.com/office/powerpoint/2010/main" val="21980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RESENTATION_ID" val="a94ff785-1ef1-4d38-9530-6f39e576ccf0"/>
</p:tagLst>
</file>

<file path=ppt/theme/theme1.xml><?xml version="1.0" encoding="utf-8"?>
<a:theme xmlns:a="http://schemas.openxmlformats.org/drawingml/2006/main" name="SmartCharts Business Library">
  <a:themeElements>
    <a:clrScheme name="Benutzerdefiniert 6">
      <a:dk1>
        <a:srgbClr val="2A2A29"/>
      </a:dk1>
      <a:lt1>
        <a:sysClr val="window" lastClr="FFFFFF"/>
      </a:lt1>
      <a:dk2>
        <a:srgbClr val="FCF904"/>
      </a:dk2>
      <a:lt2>
        <a:srgbClr val="F7F6FF"/>
      </a:lt2>
      <a:accent1>
        <a:srgbClr val="5C00F6"/>
      </a:accent1>
      <a:accent2>
        <a:srgbClr val="2B0073"/>
      </a:accent2>
      <a:accent3>
        <a:srgbClr val="01BFA5"/>
      </a:accent3>
      <a:accent4>
        <a:srgbClr val="006666"/>
      </a:accent4>
      <a:accent5>
        <a:srgbClr val="FF3399"/>
      </a:accent5>
      <a:accent6>
        <a:srgbClr val="F1EDFF"/>
      </a:accent6>
      <a:hlink>
        <a:srgbClr val="FFFFFF"/>
      </a:hlink>
      <a:folHlink>
        <a:srgbClr val="FFFFFF"/>
      </a:folHlink>
    </a:clrScheme>
    <a:fontScheme name="Benutzerdefiniert 4">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lIns="144000" rIns="144000" rtlCol="0">
        <a:spAutoFit/>
      </a:bodyPr>
      <a:lstStyle>
        <a:defPPr marL="0" indent="0" algn="ctr">
          <a:lnSpc>
            <a:spcPct val="120000"/>
          </a:lnSpc>
          <a:buNone/>
          <a:defRPr sz="1400" dirty="0" smtClean="0">
            <a:cs typeface="Poppins Light" panose="00000400000000000000" pitchFamily="2"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1">
    <wetp:webextensionref xmlns:r="http://schemas.openxmlformats.org/officeDocument/2006/relationships" r:id="rId2"/>
  </wetp:taskpane>
  <wetp:taskpane dockstate="right" visibility="0" width="350" row="2">
    <wetp:webextensionref xmlns:r="http://schemas.openxmlformats.org/officeDocument/2006/relationships" r:id="rId3"/>
  </wetp:taskpane>
  <wetp:taskpane dockstate="right" visibility="0" width="350" row="0">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1036A7E8-B123-4079-8DDA-D3B82BB4564C}">
  <we:reference id="wa200007584" version="5.0.0.7" store="de-DE" storeType="OMEX"/>
  <we:alternateReferences>
    <we:reference id="WA200007584" version="5.0.0.7" store="WA200007584" storeType="OMEX"/>
  </we:alternateReferences>
  <we:properties/>
  <we:bindings>
    <we:binding id="aiShapeBinding-2147347626#2764910086-2" type="shape" appref="{&quot;SlideId&quot;:&quot;2147347626#2764910086&quot;,&quot;ShapeCreationId&quot;:&quot;{99A75690-E01E-A0EC-512B-4BACA8BBA628}&quot;}"/>
    <we:binding id="aiShapeBinding-2147347626#2764910086-3" type="shape" appref="{&quot;SlideId&quot;:&quot;2147347626#2764910086&quot;,&quot;ShapeCreationId&quot;:&quot;{AC07FFB2-13B1-9E62-6C12-6114C738FC38}&quot;}"/>
    <we:binding id="aiShapeBinding-2147347625#2712780390-15" type="shape" appref="{&quot;SlideId&quot;:&quot;2147347625#2712780390&quot;,&quot;ShapeCreationId&quot;:&quot;{AA01C84C-66A3-B892-23DD-5BEA9EA9FFE5}&quot;}"/>
    <we:binding id="aiShapeBinding-451#2215180876-2" type="shape" appref="{&quot;SlideId&quot;:&quot;451#2215180876&quot;,&quot;ShapeCreationId&quot;:&quot;{185D7F84-CD1A-A507-67FD-B7F976DC78EE}&quot;}"/>
    <we:binding id="aiShapeBinding-451#2215180876-3" type="shape" appref="{&quot;SlideId&quot;:&quot;451#2215180876&quot;,&quot;ShapeCreationId&quot;:&quot;{015C9FB0-C20E-BE95-82DC-847EAB4242C5}&quot;}"/>
  </we:bindings>
  <we:snapshot xmlns:r="http://schemas.openxmlformats.org/officeDocument/2006/relationships"/>
  <we:extLst>
    <a:ext xmlns:a="http://schemas.openxmlformats.org/drawingml/2006/main" uri="{0858819E-0033-43BF-8937-05EC82904868}">
      <we:backgroundApp state="0" runtimeId="Taskpane.Url"/>
    </a:ext>
  </we:extLst>
</we:webextension>
</file>

<file path=ppt/webextensions/webextension2.xml><?xml version="1.0" encoding="utf-8"?>
<we:webextension xmlns:we="http://schemas.microsoft.com/office/webextensions/webextension/2010/11" id="{297DBDE9-9C14-48D6-82F7-46ED8730A7A4}">
  <we:reference id="84890e9b-7646-472f-938d-f5fc134a26be" version="5.0.0.7" store="EXCatalog" storeType="EXCatalog"/>
  <we:alternateReferences/>
  <we:properties/>
  <we:bindings>
    <we:binding id="aiShapeBinding-259#3626417565-8" type="shape" appref="{&quot;SlideId&quot;:&quot;259#3626417565&quot;,&quot;ShapeCreationId&quot;:&quot;{1BF41B50-4E0F-9441-643F-966553F377C0}&quot;}"/>
    <we:binding id="aiShapeBinding-259#3626417565-3" type="shape" appref="{&quot;SlideId&quot;:&quot;259#3626417565&quot;,&quot;ShapeCreationId&quot;:&quot;{42F5DFE0-0A78-16E6-5E0C-4F735463E6B8}&quot;}"/>
    <we:binding id="aiShapeBinding-259#3626417565-4" type="shape" appref="{&quot;SlideId&quot;:&quot;259#3626417565&quot;,&quot;ShapeCreationId&quot;:&quot;{6A54C686-E3B5-0DDA-6CC1-143498BF8E14}&quot;}"/>
  </we:bindings>
  <we:snapshot xmlns:r="http://schemas.openxmlformats.org/officeDocument/2006/relationships"/>
  <we:extLst>
    <a:ext xmlns:a="http://schemas.openxmlformats.org/drawingml/2006/main" uri="{0858819E-0033-43BF-8937-05EC82904868}">
      <we:backgroundApp state="0" runtimeId="Taskpane.Url"/>
    </a:ext>
  </we:extLst>
</we:webextension>
</file>

<file path=ppt/webextensions/webextension3.xml><?xml version="1.0" encoding="utf-8"?>
<we:webextension xmlns:we="http://schemas.microsoft.com/office/webextensions/webextension/2010/11" id="{DFBA7147-FC68-4DDF-9307-41E2B717D333}">
  <we:reference id="WA200010215" version="2.0.0.0" store="Omex" storeType="OMEX"/>
  <we:alternateReferences>
    <we:reference id="WA200010215" version="2.0.0.0" store="WA200010215"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D8DB212E-E904-4003-BA82-FBE34D7BE32E}">
  <we:reference id="f5f369e5-aa35-49d7-ad7b-638152ddb008" version="1.0.0.1" store="EXCatalog" storeType="EXCatalog"/>
  <we:alternateReferences>
    <we:reference id="WA200010001" version="1.0.0.1" store="de-DE" storeType="OMEX"/>
  </we:alternateReferences>
  <we:properties>
    <we:property name="claude.fileId" value="&quot;669fd270-502a-4c57-9cf1-62c403cd5b58&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0</TotalTime>
  <Words>164</Words>
  <Application>Microsoft Office PowerPoint</Application>
  <PresentationFormat>Breitbild</PresentationFormat>
  <Paragraphs>31</Paragraphs>
  <Slides>8</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8</vt:i4>
      </vt:variant>
    </vt:vector>
  </HeadingPairs>
  <TitlesOfParts>
    <vt:vector size="13" baseType="lpstr">
      <vt:lpstr>Arial</vt:lpstr>
      <vt:lpstr>Montserrat</vt:lpstr>
      <vt:lpstr>Symbol</vt:lpstr>
      <vt:lpstr>Wingdings</vt:lpstr>
      <vt:lpstr>SmartCharts Business Library</vt:lpstr>
      <vt:lpstr>PowerPoint-Präsentation</vt:lpstr>
      <vt:lpstr>PowerPoint-Präsentation</vt:lpstr>
      <vt:lpstr>PowerPoint-Präsentation</vt:lpstr>
      <vt:lpstr>DEMO #1: Dynamically adapt statements &amp; images</vt:lpstr>
      <vt:lpstr>DEMO #2: KPI-Dashboard</vt:lpstr>
      <vt:lpstr>DEMO #3: Presenting Roadmaps with pre-defined Animations</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Maximilian Supper</dc:creator>
  <cp:lastModifiedBy>Maximilian Supper</cp:lastModifiedBy>
  <cp:revision>92</cp:revision>
  <cp:lastPrinted>2026-06-04T13:22:30Z</cp:lastPrinted>
  <dcterms:created xsi:type="dcterms:W3CDTF">2025-08-25T12:22:46Z</dcterms:created>
  <dcterms:modified xsi:type="dcterms:W3CDTF">2026-06-29T17:54:30Z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12582667</vt:lpwstr>
  </property>
  <property fmtid="{D5CDD505-2E9C-101B-9397-08002B2CF9AE}" pid="3" name="NXPowerLiteSettings">
    <vt:lpwstr>E780073804F000</vt:lpwstr>
  </property>
  <property fmtid="{D5CDD505-2E9C-101B-9397-08002B2CF9AE}" pid="4" name="NXPowerLiteVersion">
    <vt:lpwstr>D10.0.1</vt:lpwstr>
  </property>
</Properties>
</file>