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11"/>
  </p:notesMasterIdLst>
  <p:handoutMasterIdLst>
    <p:handoutMasterId r:id="rId12"/>
  </p:handoutMasterIdLst>
  <p:sldIdLst>
    <p:sldId id="2147347629" r:id="rId2"/>
    <p:sldId id="2147347631" r:id="rId3"/>
    <p:sldId id="2147347628" r:id="rId4"/>
    <p:sldId id="2147347632" r:id="rId5"/>
    <p:sldId id="2147347633" r:id="rId6"/>
    <p:sldId id="2147347637" r:id="rId7"/>
    <p:sldId id="2147347636" r:id="rId8"/>
    <p:sldId id="457" r:id="rId9"/>
    <p:sldId id="2147347638" r:id="rId10"/>
  </p:sldIdLst>
  <p:sldSz cx="12192000" cy="6858000"/>
  <p:notesSz cx="7104063" cy="10234613"/>
  <p:custDataLst>
    <p:tags r:id="rId1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martCharts Business Library" id="{52B28316-B435-4BE9-B981-42285C7C1B82}">
          <p14:sldIdLst>
            <p14:sldId id="2147347629"/>
            <p14:sldId id="2147347631"/>
            <p14:sldId id="2147347628"/>
          </p14:sldIdLst>
        </p14:section>
        <p14:section name="Quick Start Guide" id="{D304FDC8-6406-4F2A-951D-30D1118C583F}">
          <p14:sldIdLst>
            <p14:sldId id="2147347632"/>
          </p14:sldIdLst>
        </p14:section>
        <p14:section name="* * * DEMO SmartCharts * * *" id="{3B807CCA-C978-4A12-8BF8-1F8080569B03}">
          <p14:sldIdLst>
            <p14:sldId id="2147347633"/>
            <p14:sldId id="2147347637"/>
            <p14:sldId id="2147347636"/>
          </p14:sldIdLst>
        </p14:section>
        <p14:section name="110 SmartCharts in 8 Business Categories" id="{FDDFA443-D300-4056-B127-45F8FE45A372}">
          <p14:sldIdLst>
            <p14:sldId id="457"/>
          </p14:sldIdLst>
        </p14:section>
        <p14:section name="Contakt" id="{ACC82138-DCE3-4B56-8C2D-5E9DC1CE19E1}">
          <p14:sldIdLst>
            <p14:sldId id="214734763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5E5"/>
    <a:srgbClr val="2A2A29"/>
    <a:srgbClr val="F2F2F2"/>
    <a:srgbClr val="FFFFFF"/>
    <a:srgbClr val="F7F6FF"/>
    <a:srgbClr val="E1E1E1"/>
    <a:srgbClr val="9B9B9B"/>
    <a:srgbClr val="9F9F9F"/>
    <a:srgbClr val="797979"/>
    <a:srgbClr val="DA7A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80" autoAdjust="0"/>
    <p:restoredTop sz="97307" autoAdjust="0"/>
  </p:normalViewPr>
  <p:slideViewPr>
    <p:cSldViewPr snapToGrid="0" showGuides="1">
      <p:cViewPr>
        <p:scale>
          <a:sx n="125" d="100"/>
          <a:sy n="125" d="100"/>
        </p:scale>
        <p:origin x="810" y="756"/>
      </p:cViewPr>
      <p:guideLst/>
    </p:cSldViewPr>
  </p:slideViewPr>
  <p:notesTextViewPr>
    <p:cViewPr>
      <p:scale>
        <a:sx n="1" d="1"/>
        <a:sy n="1" d="1"/>
      </p:scale>
      <p:origin x="0" y="0"/>
    </p:cViewPr>
  </p:notesTextViewPr>
  <p:sorterViewPr>
    <p:cViewPr varScale="1">
      <p:scale>
        <a:sx n="100" d="100"/>
        <a:sy n="100" d="100"/>
      </p:scale>
      <p:origin x="0" y="-20986"/>
    </p:cViewPr>
  </p:sorterViewPr>
  <p:notesViewPr>
    <p:cSldViewPr snapToGrid="0" showGuides="1">
      <p:cViewPr varScale="1">
        <p:scale>
          <a:sx n="114" d="100"/>
          <a:sy n="114" d="100"/>
        </p:scale>
        <p:origin x="509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imilian Supper | SmartCharts" userId="46a49234-30ed-4e90-85b8-92e0dfdb62b5" providerId="ADAL" clId="{E9C65BC4-4FB6-475D-B413-FCB1F5FF120F}"/>
    <pc:docChg chg="modSld">
      <pc:chgData name="Maximilian Supper | SmartCharts" userId="46a49234-30ed-4e90-85b8-92e0dfdb62b5" providerId="ADAL" clId="{E9C65BC4-4FB6-475D-B413-FCB1F5FF120F}" dt="2026-09-25T15:05:42.164" v="15"/>
      <pc:docMkLst>
        <pc:docMk/>
      </pc:docMkLst>
      <pc:sldChg chg="setBg">
        <pc:chgData name="Maximilian Supper | SmartCharts" userId="46a49234-30ed-4e90-85b8-92e0dfdb62b5" providerId="ADAL" clId="{E9C65BC4-4FB6-475D-B413-FCB1F5FF120F}" dt="2026-09-25T15:03:50.887" v="13"/>
        <pc:sldMkLst>
          <pc:docMk/>
          <pc:sldMk cId="2762951995" sldId="457"/>
        </pc:sldMkLst>
      </pc:sldChg>
      <pc:sldChg chg="setBg">
        <pc:chgData name="Maximilian Supper | SmartCharts" userId="46a49234-30ed-4e90-85b8-92e0dfdb62b5" providerId="ADAL" clId="{E9C65BC4-4FB6-475D-B413-FCB1F5FF120F}" dt="2026-09-25T14:56:21.047" v="4"/>
        <pc:sldMkLst>
          <pc:docMk/>
          <pc:sldMk cId="3373763154" sldId="2147347629"/>
        </pc:sldMkLst>
      </pc:sldChg>
      <pc:sldChg chg="setBg">
        <pc:chgData name="Maximilian Supper | SmartCharts" userId="46a49234-30ed-4e90-85b8-92e0dfdb62b5" providerId="ADAL" clId="{E9C65BC4-4FB6-475D-B413-FCB1F5FF120F}" dt="2026-09-25T14:59:33.756" v="6"/>
        <pc:sldMkLst>
          <pc:docMk/>
          <pc:sldMk cId="4110460020" sldId="2147347631"/>
        </pc:sldMkLst>
      </pc:sldChg>
      <pc:sldChg chg="setBg">
        <pc:chgData name="Maximilian Supper | SmartCharts" userId="46a49234-30ed-4e90-85b8-92e0dfdb62b5" providerId="ADAL" clId="{E9C65BC4-4FB6-475D-B413-FCB1F5FF120F}" dt="2026-09-25T15:02:34.214" v="8"/>
        <pc:sldMkLst>
          <pc:docMk/>
          <pc:sldMk cId="3526430534" sldId="2147347632"/>
        </pc:sldMkLst>
      </pc:sldChg>
      <pc:sldChg chg="modSp">
        <pc:chgData name="Maximilian Supper | SmartCharts" userId="46a49234-30ed-4e90-85b8-92e0dfdb62b5" providerId="ADAL" clId="{E9C65BC4-4FB6-475D-B413-FCB1F5FF120F}" dt="2026-09-25T15:02:59.397" v="9"/>
        <pc:sldMkLst>
          <pc:docMk/>
          <pc:sldMk cId="3482713478" sldId="2147347633"/>
        </pc:sldMkLst>
        <pc:spChg chg="mod">
          <ac:chgData name="Maximilian Supper | SmartCharts" userId="46a49234-30ed-4e90-85b8-92e0dfdb62b5" providerId="ADAL" clId="{E9C65BC4-4FB6-475D-B413-FCB1F5FF120F}" dt="2026-09-25T15:02:59.397" v="9"/>
          <ac:spMkLst>
            <pc:docMk/>
            <pc:sldMk cId="3482713478" sldId="2147347633"/>
            <ac:spMk id="10" creationId="{D6070BD9-366B-482F-EC07-CB59D20D230C}"/>
          </ac:spMkLst>
        </pc:spChg>
      </pc:sldChg>
      <pc:sldChg chg="modSp">
        <pc:chgData name="Maximilian Supper | SmartCharts" userId="46a49234-30ed-4e90-85b8-92e0dfdb62b5" providerId="ADAL" clId="{E9C65BC4-4FB6-475D-B413-FCB1F5FF120F}" dt="2026-09-25T15:03:09.678" v="11"/>
        <pc:sldMkLst>
          <pc:docMk/>
          <pc:sldMk cId="1371656534" sldId="2147347636"/>
        </pc:sldMkLst>
        <pc:spChg chg="mod">
          <ac:chgData name="Maximilian Supper | SmartCharts" userId="46a49234-30ed-4e90-85b8-92e0dfdb62b5" providerId="ADAL" clId="{E9C65BC4-4FB6-475D-B413-FCB1F5FF120F}" dt="2026-09-25T15:03:09.678" v="11"/>
          <ac:spMkLst>
            <pc:docMk/>
            <pc:sldMk cId="1371656534" sldId="2147347636"/>
            <ac:spMk id="10" creationId="{FF4D2616-E79D-EC47-B14E-8A9B146B32A0}"/>
          </ac:spMkLst>
        </pc:spChg>
      </pc:sldChg>
      <pc:sldChg chg="modSp">
        <pc:chgData name="Maximilian Supper | SmartCharts" userId="46a49234-30ed-4e90-85b8-92e0dfdb62b5" providerId="ADAL" clId="{E9C65BC4-4FB6-475D-B413-FCB1F5FF120F}" dt="2026-09-25T15:03:04.701" v="10"/>
        <pc:sldMkLst>
          <pc:docMk/>
          <pc:sldMk cId="2363197058" sldId="2147347637"/>
        </pc:sldMkLst>
        <pc:spChg chg="mod">
          <ac:chgData name="Maximilian Supper | SmartCharts" userId="46a49234-30ed-4e90-85b8-92e0dfdb62b5" providerId="ADAL" clId="{E9C65BC4-4FB6-475D-B413-FCB1F5FF120F}" dt="2026-09-25T15:03:04.701" v="10"/>
          <ac:spMkLst>
            <pc:docMk/>
            <pc:sldMk cId="2363197058" sldId="2147347637"/>
            <ac:spMk id="10" creationId="{BFB11807-413B-F493-0E04-E75D3E0161A4}"/>
          </ac:spMkLst>
        </pc:spChg>
      </pc:sldChg>
      <pc:sldChg chg="setBg">
        <pc:chgData name="Maximilian Supper | SmartCharts" userId="46a49234-30ed-4e90-85b8-92e0dfdb62b5" providerId="ADAL" clId="{E9C65BC4-4FB6-475D-B413-FCB1F5FF120F}" dt="2026-09-25T15:05:42.164" v="15"/>
        <pc:sldMkLst>
          <pc:docMk/>
          <pc:sldMk cId="2762888004" sldId="214734763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Tabelle1!$B$1</c:f>
              <c:strCache>
                <c:ptCount val="1"/>
                <c:pt idx="0">
                  <c:v>Topic 1</c:v>
                </c:pt>
              </c:strCache>
            </c:strRef>
          </c:tx>
          <c:spPr>
            <a:ln w="28575" cap="rnd">
              <a:solidFill>
                <a:schemeClr val="accent1"/>
              </a:solidFill>
              <a:round/>
            </a:ln>
            <a:effectLst/>
          </c:spPr>
          <c:marker>
            <c:symbol val="none"/>
          </c:marker>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4AC9-41E7-B53B-659F03EE85C9}"/>
            </c:ext>
          </c:extLst>
        </c:ser>
        <c:ser>
          <c:idx val="1"/>
          <c:order val="1"/>
          <c:tx>
            <c:strRef>
              <c:f>Tabelle1!$C$1</c:f>
              <c:strCache>
                <c:ptCount val="1"/>
                <c:pt idx="0">
                  <c:v>Topic 2</c:v>
                </c:pt>
              </c:strCache>
            </c:strRef>
          </c:tx>
          <c:spPr>
            <a:ln w="28575" cap="rnd">
              <a:solidFill>
                <a:schemeClr val="accent2"/>
              </a:solidFill>
              <a:round/>
            </a:ln>
            <a:effectLst/>
          </c:spPr>
          <c:marker>
            <c:symbol val="none"/>
          </c:marker>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4AC9-41E7-B53B-659F03EE85C9}"/>
            </c:ext>
          </c:extLst>
        </c:ser>
        <c:ser>
          <c:idx val="2"/>
          <c:order val="2"/>
          <c:tx>
            <c:strRef>
              <c:f>Tabelle1!$D$1</c:f>
              <c:strCache>
                <c:ptCount val="1"/>
                <c:pt idx="0">
                  <c:v>Topic 3</c:v>
                </c:pt>
              </c:strCache>
            </c:strRef>
          </c:tx>
          <c:spPr>
            <a:ln w="28575" cap="rnd">
              <a:solidFill>
                <a:schemeClr val="accent3"/>
              </a:solidFill>
              <a:round/>
            </a:ln>
            <a:effectLst/>
          </c:spPr>
          <c:marker>
            <c:symbol val="none"/>
          </c:marker>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4AC9-41E7-B53B-659F03EE85C9}"/>
            </c:ext>
          </c:extLst>
        </c:ser>
        <c:dLbls>
          <c:showLegendKey val="0"/>
          <c:showVal val="0"/>
          <c:showCatName val="0"/>
          <c:showSerName val="0"/>
          <c:showPercent val="0"/>
          <c:showBubbleSize val="0"/>
        </c:dLbls>
        <c:smooth val="0"/>
        <c:axId val="1005253040"/>
        <c:axId val="791390128"/>
      </c:lineChart>
      <c:catAx>
        <c:axId val="100525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791390128"/>
        <c:crosses val="autoZero"/>
        <c:auto val="1"/>
        <c:lblAlgn val="ctr"/>
        <c:lblOffset val="100"/>
        <c:noMultiLvlLbl val="0"/>
      </c:catAx>
      <c:valAx>
        <c:axId val="79139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0525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5" Type="http://schemas.openxmlformats.org/officeDocument/2006/relationships/image" Target="../media/image12.jpg"/><Relationship Id="rId4" Type="http://schemas.openxmlformats.org/officeDocument/2006/relationships/image" Target="../media/image11.jpg"/></Relationships>
</file>

<file path=ppt/diagrams/_rels/data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5" Type="http://schemas.openxmlformats.org/officeDocument/2006/relationships/image" Target="../media/image12.jpg"/><Relationship Id="rId4" Type="http://schemas.openxmlformats.org/officeDocument/2006/relationships/image" Target="../media/image11.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5" Type="http://schemas.openxmlformats.org/officeDocument/2006/relationships/image" Target="../media/image12.jpg"/><Relationship Id="rId4" Type="http://schemas.openxmlformats.org/officeDocument/2006/relationships/image" Target="../media/image11.jpg"/></Relationships>
</file>

<file path=ppt/diagrams/_rels/drawing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image" Target="../media/image8.jpg"/><Relationship Id="rId5" Type="http://schemas.openxmlformats.org/officeDocument/2006/relationships/image" Target="../media/image12.jpg"/><Relationship Id="rId4" Type="http://schemas.openxmlformats.org/officeDocument/2006/relationships/image" Target="../media/image11.jpg"/></Relationships>
</file>

<file path=ppt/diagrams/colors1.xml><?xml version="1.0" encoding="utf-8"?>
<dgm:colorsDef xmlns:dgm="http://schemas.openxmlformats.org/drawingml/2006/diagram" xmlns:a="http://schemas.openxmlformats.org/drawingml/2006/main" uniqueId="Copyright:SmartCharts/Maximilian Supper/jlSR29YH6bzU5szz">
  <dgm:title lang="en-US" val="Copyright:SmartCharts/Maximilian Supper/jlSR29YH6bzU5szz"/>
  <dgm:catLst/>
  <dgm:styleLbl name="node0">
    <dgm:fillClrLst meth="repeat">
      <a:srgbClr val="E1E1E1"/>
    </dgm:fillClrLst>
    <dgm:linClrLst meth="repeat">
      <a:srgbClr val="FFFFFF">
        <a:alpha val="0"/>
      </a:srgbClr>
    </dgm:linClrLst>
    <dgm:effectClrLst/>
    <dgm:txLinClrLst/>
    <dgm:txFillClrLst>
      <a:srgbClr val="FFFFFF">
        <a:alpha val="0"/>
      </a:srgbClr>
    </dgm:txFillClrLst>
    <dgm:txEffectClrLst/>
  </dgm:styleLbl>
  <dgm:styleLbl name="node1">
    <dgm:fillClrLst meth="repeat">
      <a:srgbClr val="FFFFFF"/>
    </dgm:fillClrLst>
    <dgm:linClrLst meth="repeat">
      <a:srgbClr val="FFFFFF">
        <a:alpha val="0"/>
      </a:srgbClr>
    </dgm:linClrLst>
    <dgm:effectClrLst/>
    <dgm:txLinClrLst/>
    <dgm:txFillClrLst>
      <a:srgbClr val="FFFFFF">
        <a:alpha val="0"/>
      </a:srgbClr>
    </dgm:txFillClrLst>
    <dgm:txEffectClrLst/>
  </dgm:styleLbl>
  <dgm:styleLbl name="node2">
    <dgm:fillClrLst meth="repeat">
      <a:srgbClr val="FFFFFF">
        <a:alpha val="0"/>
      </a:srgbClr>
    </dgm:fillClrLst>
    <dgm:linClrLst meth="repeat">
      <a:srgbClr val="FFFFFF">
        <a:alpha val="0"/>
      </a:srgbClr>
    </dgm:linClrLst>
    <dgm:effectClrLst/>
    <dgm:txLinClrLst/>
    <dgm:txFillClrLst>
      <a:srgbClr val="2A2A29"/>
    </dgm:txFillClrLst>
    <dgm:txEffectClrLst/>
  </dgm:styleLbl>
  <dgm:styleLbl name="node3">
    <dgm:fillClrLst meth="repeat">
      <a:srgbClr val="FCFBFB"/>
      <a:srgbClr val="F8F8F8"/>
      <a:srgbClr val="F4F4F4"/>
      <a:srgbClr val="F0F1F2"/>
      <a:srgbClr val="EAEBED"/>
      <a:srgbClr val="E1E3E5"/>
      <a:srgbClr val="D5D8DB"/>
      <a:srgbClr val="C8CCD0"/>
    </dgm:fillClrLst>
    <dgm:linClrLst meth="repeat">
      <a:srgbClr val="2A2A29">
        <a:alpha val="0"/>
      </a:srgbClr>
    </dgm:linClrLst>
    <dgm:effectClrLst/>
    <dgm:txLinClrLst/>
    <dgm:txFillClrLst>
      <a:srgbClr val="2A2A29"/>
    </dgm:txFillClrLst>
    <dgm:txEffectClrLst/>
  </dgm:styleLbl>
  <dgm:styleLbl name="node4">
    <dgm:fillClrLst meth="repeat">
      <a:srgbClr val="FCFBFB">
        <a:alpha val="85000"/>
      </a:srgbClr>
      <a:srgbClr val="F8F8F8">
        <a:alpha val="80000"/>
      </a:srgbClr>
      <a:srgbClr val="F4F4F4">
        <a:alpha val="75000"/>
      </a:srgbClr>
      <a:srgbClr val="F0F1F2">
        <a:alpha val="70000"/>
      </a:srgbClr>
      <a:srgbClr val="EAEBED">
        <a:alpha val="65000"/>
      </a:srgbClr>
      <a:srgbClr val="E1E3E5">
        <a:alpha val="60000"/>
      </a:srgbClr>
      <a:srgbClr val="D5D8DB">
        <a:alpha val="55000"/>
      </a:srgbClr>
      <a:srgbClr val="C8CCD0">
        <a:alpha val="50000"/>
      </a:srgbClr>
    </dgm:fillClrLst>
    <dgm:linClrLst meth="repeat">
      <a:srgbClr val="2A2A29">
        <a:alpha val="0"/>
      </a:srgbClr>
    </dgm:linClrLst>
    <dgm:effectClrLst/>
    <dgm:txLinClrLst/>
    <dgm:txFillClrLst>
      <a:srgbClr val="2A2A29"/>
    </dgm:txFillClrLst>
    <dgm:txEffectClrLst/>
  </dgm:styleLbl>
  <dgm:styleLbl name="node5">
    <dgm:fillClrLst meth="repeat">
      <a:srgbClr val="FFFFFF">
        <a:alpha val="0"/>
      </a:srgbClr>
    </dgm:fillClrLst>
    <dgm:linClrLst meth="repeat">
      <a:srgbClr val="2A2A29"/>
    </dgm:linClrLst>
    <dgm:effectClrLst/>
    <dgm:txLinClrLst/>
    <dgm:txFillClrLst>
      <a:srgbClr val="2A2A29">
        <a:alpha val="0"/>
      </a:srgbClr>
    </dgm:txFillClrLst>
    <dgm:txEffectClrLst/>
  </dgm:styleLbl>
  <dgm:styleLbl name="node6">
    <dgm:fillClrLst meth="repeat">
      <a:srgbClr val="FFFFFF"/>
    </dgm:fillClrLst>
    <dgm:linClrLst meth="repeat">
      <a:srgbClr val="FFFFFF">
        <a:alpha val="0"/>
      </a:srgbClr>
    </dgm:linClrLst>
    <dgm:effectClrLst/>
    <dgm:txLinClrLst/>
    <dgm:txFillClrLst>
      <a:srgbClr val="2A2A29"/>
    </dgm:txFillClrLst>
    <dgm:txEffectClrLst/>
  </dgm:styleLbl>
  <dgm:styleLbl name="node7">
    <dgm:fillClrLst meth="repeat">
      <a:srgbClr val="C8CCD0"/>
      <a:srgbClr val="D5D8DB"/>
      <a:srgbClr val="E1E3E5"/>
      <a:srgbClr val="EAEBED"/>
      <a:srgbClr val="F0F1F2"/>
      <a:srgbClr val="F4F4F4"/>
      <a:srgbClr val="F8F8F8"/>
      <a:srgbClr val="FCFBFB"/>
    </dgm:fillClrLst>
    <dgm:linClrLst meth="repeat">
      <a:srgbClr val="2A2A29">
        <a:alpha val="0"/>
      </a:srgbClr>
    </dgm:linClrLst>
    <dgm:effectClrLst/>
    <dgm:txLinClrLst/>
    <dgm:txFillClrLst>
      <a:srgbClr val="2A2A29"/>
    </dgm:txFillClrLst>
    <dgm:txEffectClrLst/>
  </dgm:styleLbl>
  <dgm:styleLbl name="node8">
    <dgm:fillClrLst meth="repeat">
      <a:srgbClr val="FFF528"/>
    </dgm:fillClrLst>
    <dgm:linClrLst meth="repeat">
      <a:srgbClr val="FFFFFF">
        <a:alpha val="0"/>
      </a:srgbClr>
    </dgm:linClrLst>
    <dgm:effectClrLst/>
    <dgm:txLinClrLst/>
    <dgm:txFillClrLst>
      <a:srgbClr val="2A2A29">
        <a:alpha val="0"/>
      </a:srgbClr>
    </dgm:txFillClrLst>
    <dgm:txEffectClrLst/>
  </dgm:styleLbl>
</dgm:colorsDef>
</file>

<file path=ppt/diagrams/colors2.xml><?xml version="1.0" encoding="utf-8"?>
<dgm:colorsDef xmlns:dgm="http://schemas.openxmlformats.org/drawingml/2006/diagram" xmlns:a="http://schemas.openxmlformats.org/drawingml/2006/main" uniqueId="Copyright:SmartCharts/Maximilian Supper/vzTiSn7bmH6XHpeTB">
  <dgm:title lang="en-US" val="Copyright:SmartCharts/Maximilian Supper/vzTiSn7bmH6XHpeTB"/>
  <dgm:catLst/>
  <dgm:styleLbl name="node0">
    <dgm:fillClrLst meth="repeat">
      <a:srgbClr val="FCFBFB"/>
    </dgm:fillClrLst>
    <dgm:linClrLst meth="repeat">
      <a:srgbClr val="FFFFFF">
        <a:alpha val="0"/>
      </a:srgbClr>
    </dgm:linClrLst>
    <dgm:effectClrLst/>
    <dgm:txLinClrLst/>
    <dgm:txFillClrLst>
      <a:srgbClr val="FFFFFF">
        <a:alpha val="0"/>
      </a:srgbClr>
    </dgm:txFillClrLst>
    <dgm:txEffectClrLst/>
  </dgm:styleLbl>
  <dgm:styleLbl name="node1">
    <dgm:fillClrLst meth="repeat">
      <a:srgbClr val="FFFFFF"/>
    </dgm:fillClrLst>
    <dgm:linClrLst meth="repeat">
      <a:srgbClr val="FFFFFF">
        <a:alpha val="0"/>
      </a:srgbClr>
    </dgm:linClrLst>
    <dgm:effectClrLst/>
    <dgm:txLinClrLst/>
    <dgm:txFillClrLst>
      <a:srgbClr val="FFFFFF">
        <a:alpha val="0"/>
      </a:srgbClr>
    </dgm:txFillClrLst>
    <dgm:txEffectClrLst/>
  </dgm:styleLbl>
  <dgm:styleLbl name="node2">
    <dgm:fillClrLst meth="repeat">
      <a:srgbClr val="FFFFFF">
        <a:alpha val="0"/>
      </a:srgbClr>
    </dgm:fillClrLst>
    <dgm:linClrLst meth="repeat">
      <a:srgbClr val="FFFFFF">
        <a:alpha val="0"/>
      </a:srgbClr>
    </dgm:linClrLst>
    <dgm:effectClrLst/>
    <dgm:txLinClrLst/>
    <dgm:txFillClrLst>
      <a:srgbClr val="2A2A29"/>
    </dgm:txFillClrLst>
    <dgm:txEffectClrLst/>
  </dgm:styleLbl>
  <dgm:styleLbl name="node3">
    <dgm:fillClrLst meth="repeat">
      <a:srgbClr val="FCFBFB"/>
    </dgm:fillClrLst>
    <dgm:linClrLst meth="repeat">
      <a:srgbClr val="FFFFFF">
        <a:alpha val="0"/>
      </a:srgbClr>
    </dgm:linClrLst>
    <dgm:effectClrLst/>
    <dgm:txLinClrLst/>
    <dgm:txFillClrLst>
      <a:srgbClr val="2A2A29"/>
    </dgm:txFillClrLst>
    <dgm:txEffectClrLst/>
  </dgm:styleLbl>
  <dgm:styleLbl name="node4">
    <dgm:fillClrLst meth="repeat">
      <a:srgbClr val="FCFBFB">
        <a:alpha val="50000"/>
      </a:srgbClr>
    </dgm:fillClrLst>
    <dgm:linClrLst meth="repeat">
      <a:srgbClr val="FFFFFF">
        <a:alpha val="0"/>
      </a:srgbClr>
    </dgm:linClrLst>
    <dgm:effectClrLst/>
    <dgm:txLinClrLst/>
    <dgm:txFillClrLst>
      <a:srgbClr val="2A2A29"/>
    </dgm:txFillClrLst>
    <dgm:txEffectClrLst/>
  </dgm:styleLbl>
  <dgm:styleLbl name="node5">
    <dgm:fillClrLst meth="repeat">
      <a:srgbClr val="FFFFFF">
        <a:alpha val="0"/>
      </a:srgbClr>
    </dgm:fillClrLst>
    <dgm:linClrLst meth="repeat">
      <a:srgbClr val="2A2A29"/>
    </dgm:linClrLst>
    <dgm:effectClrLst/>
    <dgm:txLinClrLst/>
    <dgm:txFillClrLst>
      <a:srgbClr val="FFFFFF">
        <a:alpha val="0"/>
      </a:srgbClr>
    </dgm:txFillClrLst>
    <dgm:txEffectClrLst/>
  </dgm:styleLbl>
  <dgm:styleLbl name="node6">
    <dgm:fillClrLst meth="repeat">
      <a:srgbClr val="FFFFFF"/>
    </dgm:fillClrLst>
    <dgm:linClrLst meth="repeat">
      <a:srgbClr val="FFFFFF">
        <a:alpha val="0"/>
      </a:srgbClr>
    </dgm:linClrLst>
    <dgm:effectClrLst/>
    <dgm:txLinClrLst/>
    <dgm:txFillClrLst>
      <a:srgbClr val="2A2A29"/>
    </dgm:txFillClrLst>
    <dgm:txEffectClrLst/>
  </dgm:styleLbl>
  <dgm:styleLbl name="node8">
    <dgm:fillClrLst meth="repeat">
      <a:srgbClr val="5C00F6"/>
    </dgm:fillClrLst>
    <dgm:linClrLst meth="repeat">
      <a:srgbClr val="FFFFFF">
        <a:alpha val="0"/>
      </a:srgbClr>
    </dgm:linClrLst>
    <dgm:effectClrLst/>
    <dgm:txLinClrLst/>
    <dgm:txFillClrLst>
      <a:srgbClr val="FFFFFF">
        <a:alpha val="0"/>
      </a:srgbClr>
    </dgm:txFillClrLst>
    <dgm:txEffectClrLst/>
  </dgm:styleLbl>
</dgm:colorsDef>
</file>

<file path=ppt/diagrams/colors3.xml><?xml version="1.0" encoding="utf-8"?>
<dgm:colorsDef xmlns:dgm="http://schemas.openxmlformats.org/drawingml/2006/diagram" xmlns:a="http://schemas.openxmlformats.org/drawingml/2006/main" uniqueId="Copyright:SmartCharts/Maximilian Supper/vzTiSn7bmH6XHpeTB">
  <dgm:title lang="en-US" val="Copyright:SmartCharts/Maximilian Supper/vzTiSn7bmH6XHpeTB"/>
  <dgm:catLst/>
  <dgm:styleLbl name="node0">
    <dgm:fillClrLst meth="repeat">
      <a:srgbClr val="FCFBFB"/>
    </dgm:fillClrLst>
    <dgm:linClrLst meth="repeat">
      <a:srgbClr val="FFFFFF">
        <a:alpha val="0"/>
      </a:srgbClr>
    </dgm:linClrLst>
    <dgm:effectClrLst/>
    <dgm:txLinClrLst/>
    <dgm:txFillClrLst>
      <a:srgbClr val="FFFFFF">
        <a:alpha val="0"/>
      </a:srgbClr>
    </dgm:txFillClrLst>
    <dgm:txEffectClrLst/>
  </dgm:styleLbl>
  <dgm:styleLbl name="node1">
    <dgm:fillClrLst meth="repeat">
      <a:srgbClr val="FFFFFF"/>
    </dgm:fillClrLst>
    <dgm:linClrLst meth="repeat">
      <a:srgbClr val="FFFFFF">
        <a:alpha val="0"/>
      </a:srgbClr>
    </dgm:linClrLst>
    <dgm:effectClrLst/>
    <dgm:txLinClrLst/>
    <dgm:txFillClrLst>
      <a:srgbClr val="FFFFFF">
        <a:alpha val="0"/>
      </a:srgbClr>
    </dgm:txFillClrLst>
    <dgm:txEffectClrLst/>
  </dgm:styleLbl>
  <dgm:styleLbl name="node2">
    <dgm:fillClrLst meth="repeat">
      <a:srgbClr val="FFFFFF">
        <a:alpha val="0"/>
      </a:srgbClr>
    </dgm:fillClrLst>
    <dgm:linClrLst meth="repeat">
      <a:srgbClr val="FFFFFF">
        <a:alpha val="0"/>
      </a:srgbClr>
    </dgm:linClrLst>
    <dgm:effectClrLst/>
    <dgm:txLinClrLst/>
    <dgm:txFillClrLst>
      <a:srgbClr val="2A2A29"/>
    </dgm:txFillClrLst>
    <dgm:txEffectClrLst/>
  </dgm:styleLbl>
  <dgm:styleLbl name="node3">
    <dgm:fillClrLst meth="repeat">
      <a:srgbClr val="FCFBFB"/>
    </dgm:fillClrLst>
    <dgm:linClrLst meth="repeat">
      <a:srgbClr val="FFFFFF">
        <a:alpha val="0"/>
      </a:srgbClr>
    </dgm:linClrLst>
    <dgm:effectClrLst/>
    <dgm:txLinClrLst/>
    <dgm:txFillClrLst>
      <a:srgbClr val="2A2A29"/>
    </dgm:txFillClrLst>
    <dgm:txEffectClrLst/>
  </dgm:styleLbl>
  <dgm:styleLbl name="node4">
    <dgm:fillClrLst meth="repeat">
      <a:srgbClr val="FCFBFB">
        <a:alpha val="50000"/>
      </a:srgbClr>
    </dgm:fillClrLst>
    <dgm:linClrLst meth="repeat">
      <a:srgbClr val="FFFFFF">
        <a:alpha val="0"/>
      </a:srgbClr>
    </dgm:linClrLst>
    <dgm:effectClrLst/>
    <dgm:txLinClrLst/>
    <dgm:txFillClrLst>
      <a:srgbClr val="2A2A29"/>
    </dgm:txFillClrLst>
    <dgm:txEffectClrLst/>
  </dgm:styleLbl>
  <dgm:styleLbl name="node5">
    <dgm:fillClrLst meth="repeat">
      <a:srgbClr val="FFFFFF">
        <a:alpha val="0"/>
      </a:srgbClr>
    </dgm:fillClrLst>
    <dgm:linClrLst meth="repeat">
      <a:srgbClr val="2A2A29"/>
    </dgm:linClrLst>
    <dgm:effectClrLst/>
    <dgm:txLinClrLst/>
    <dgm:txFillClrLst>
      <a:srgbClr val="FFFFFF">
        <a:alpha val="0"/>
      </a:srgbClr>
    </dgm:txFillClrLst>
    <dgm:txEffectClrLst/>
  </dgm:styleLbl>
  <dgm:styleLbl name="node6">
    <dgm:fillClrLst meth="repeat">
      <a:srgbClr val="FFFFFF"/>
    </dgm:fillClrLst>
    <dgm:linClrLst meth="repeat">
      <a:srgbClr val="FFFFFF">
        <a:alpha val="0"/>
      </a:srgbClr>
    </dgm:linClrLst>
    <dgm:effectClrLst/>
    <dgm:txLinClrLst/>
    <dgm:txFillClrLst>
      <a:srgbClr val="2A2A29"/>
    </dgm:txFillClrLst>
    <dgm:txEffectClrLst/>
  </dgm:styleLbl>
  <dgm:styleLbl name="node8">
    <dgm:fillClrLst meth="repeat">
      <a:srgbClr val="5C00F6"/>
    </dgm:fillClrLst>
    <dgm:linClrLst meth="repeat">
      <a:srgbClr val="FFFFFF">
        <a:alpha val="0"/>
      </a:srgbClr>
    </dgm:linClrLst>
    <dgm:effectClrLst/>
    <dgm:txLinClrLst/>
    <dgm:txFillClrLst>
      <a:srgbClr val="FFFFFF">
        <a:alpha val="0"/>
      </a:srgbClr>
    </dgm:txFillClrLst>
    <dgm:txEffectClrLst/>
  </dgm:styleLbl>
</dgm:colorsDef>
</file>

<file path=ppt/diagrams/data1.xml><?xml version="1.0" encoding="utf-8"?>
<dgm:dataModel xmlns:dgm="http://schemas.openxmlformats.org/drawingml/2006/diagram" xmlns:a="http://schemas.openxmlformats.org/drawingml/2006/main">
  <dgm:ptLst>
    <dgm:pt modelId="{7A457DED-CA9F-478C-80B1-6B3DE029DC51}" type="doc">
      <dgm:prSet loTypeId="Copyright:SmartCharts/Maximilian Supper/AzVYtOElqOZl7CE" loCatId="other" qsTypeId="urn:microsoft.com/office/officeart/2005/8/quickstyle/simple1" qsCatId="simple" csTypeId="Copyright:SmartCharts/Maximilian Supper/jlSR29YH6bzU5szz" csCatId="other" phldr="1"/>
      <dgm:spPr/>
      <dgm:t>
        <a:bodyPr/>
        <a:lstStyle/>
        <a:p>
          <a:endParaRPr lang="de-DE"/>
        </a:p>
      </dgm:t>
    </dgm:pt>
    <dgm:pt modelId="{74280D50-6037-4754-8C2D-563790777FCD}">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195CEDD8-51CF-4F8D-B45B-38B938EA9AED}" type="parTrans" cxnId="{4D2C6A46-79A7-4E0E-821C-FA57AAA01C93}">
      <dgm:prSet/>
      <dgm:spPr/>
      <dgm:t>
        <a:bodyPr/>
        <a:lstStyle/>
        <a:p>
          <a:endParaRPr lang="de-DE"/>
        </a:p>
      </dgm:t>
    </dgm:pt>
    <dgm:pt modelId="{EDD98BA7-BCD3-4D70-A51D-47A98F1FB744}" type="sibTrans" cxnId="{4D2C6A46-79A7-4E0E-821C-FA57AAA01C93}">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F6F5ECD7-4D34-45C4-BBAF-7AE271B288AF}">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445A004F-CA4C-4BFA-8F77-7D600BEC0931}" type="parTrans" cxnId="{4DE71670-27D4-43FB-BB9C-623EA276ED8E}">
      <dgm:prSet/>
      <dgm:spPr/>
      <dgm:t>
        <a:bodyPr/>
        <a:lstStyle/>
        <a:p>
          <a:endParaRPr lang="de-DE"/>
        </a:p>
      </dgm:t>
    </dgm:pt>
    <dgm:pt modelId="{41A4D049-7D89-46F4-8E0B-FC7BA0121191}" type="sibTrans" cxnId="{4DE71670-27D4-43FB-BB9C-623EA276ED8E}">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2DB82FA8-9A66-4382-AF9F-1A8167297390}">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57098FBE-5F21-407D-9D63-335C75478C69}" type="parTrans" cxnId="{96119CC1-D730-4E10-88F2-1A86F1F09C3A}">
      <dgm:prSet/>
      <dgm:spPr/>
      <dgm:t>
        <a:bodyPr/>
        <a:lstStyle/>
        <a:p>
          <a:endParaRPr lang="de-DE"/>
        </a:p>
      </dgm:t>
    </dgm:pt>
    <dgm:pt modelId="{39D88D39-798B-4459-AFC8-7310001EC126}" type="sibTrans" cxnId="{96119CC1-D730-4E10-88F2-1A86F1F09C3A}">
      <dgm:prSet/>
      <dgm:spPr/>
      <dgm:t>
        <a:bodyPr/>
        <a:lstStyle/>
        <a:p>
          <a:endParaRPr lang="de-DE"/>
        </a:p>
      </dgm:t>
    </dgm:pt>
    <dgm:pt modelId="{B260F64D-4924-49FE-A980-51226C1E2613}">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C32E268-F32D-4F6B-9F4E-ED8A0B58FD37}" type="sibTrans" cxnId="{0928E6A2-A817-4D9C-9EC5-1FC852471E64}">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3157E1E3-D939-4E3F-B587-89BF54046EEF}" type="parTrans" cxnId="{0928E6A2-A817-4D9C-9EC5-1FC852471E64}">
      <dgm:prSet/>
      <dgm:spPr/>
      <dgm:t>
        <a:bodyPr/>
        <a:lstStyle/>
        <a:p>
          <a:endParaRPr lang="de-DE"/>
        </a:p>
      </dgm:t>
    </dgm:pt>
    <dgm:pt modelId="{997D9ABC-3A7B-42B1-819A-D35AB097E784}">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9E21BDB-6977-49E8-9355-24BF2D0DFB10}" type="parTrans" cxnId="{E0AEC7EB-BB4A-4DB1-B568-53AF939D6D07}">
      <dgm:prSet/>
      <dgm:spPr/>
      <dgm:t>
        <a:bodyPr/>
        <a:lstStyle/>
        <a:p>
          <a:endParaRPr lang="de-DE"/>
        </a:p>
      </dgm:t>
    </dgm:pt>
    <dgm:pt modelId="{571E7D94-51BD-49EE-A1C5-F388B17B3ED9}" type="sibTrans" cxnId="{E0AEC7EB-BB4A-4DB1-B568-53AF939D6D07}">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E1BE0B74-F1DB-468D-BEE6-7792B193E7B9}" type="pres">
      <dgm:prSet presAssocID="{7A457DED-CA9F-478C-80B1-6B3DE029DC51}" presName="Name0" presStyleCnt="0">
        <dgm:presLayoutVars>
          <dgm:resizeHandles val="exact"/>
        </dgm:presLayoutVars>
      </dgm:prSet>
      <dgm:spPr/>
    </dgm:pt>
    <dgm:pt modelId="{4675C5BE-5F4C-47BE-876C-151E8D3B3983}" type="pres">
      <dgm:prSet presAssocID="{7A457DED-CA9F-478C-80B1-6B3DE029DC51}" presName="linComp" presStyleCnt="0"/>
      <dgm:spPr/>
    </dgm:pt>
    <dgm:pt modelId="{65E8295D-9EF2-455E-A2B0-D1943069B6E9}" type="pres">
      <dgm:prSet presAssocID="{997D9ABC-3A7B-42B1-819A-D35AB097E784}" presName="compNode" presStyleCnt="0"/>
      <dgm:spPr/>
    </dgm:pt>
    <dgm:pt modelId="{F9F04819-1229-4BF7-AB3F-2F6041738F04}" type="pres">
      <dgm:prSet presAssocID="{997D9ABC-3A7B-42B1-819A-D35AB097E784}" presName="bkgdShape" presStyleLbl="node3" presStyleIdx="0" presStyleCnt="5"/>
      <dgm:spPr/>
    </dgm:pt>
    <dgm:pt modelId="{0954B5C2-E9B2-491B-8121-E8602381E160}" type="pres">
      <dgm:prSet presAssocID="{997D9ABC-3A7B-42B1-819A-D35AB097E784}" presName="nodeTx" presStyleLbl="node2" presStyleIdx="0" presStyleCnt="0">
        <dgm:presLayoutVars>
          <dgm:chMax val="0"/>
        </dgm:presLayoutVars>
      </dgm:prSet>
      <dgm:spPr/>
    </dgm:pt>
    <dgm:pt modelId="{6BE5BFB9-007E-40A5-A963-CE38E4974C2B}" type="pres">
      <dgm:prSet presAssocID="{997D9ABC-3A7B-42B1-819A-D35AB097E784}" presName="imagNode" presStyleLbl="node1" presStyleIdx="0" presStyleCnt="5"/>
      <dgm:spPr>
        <a:blipFill rotWithShape="1">
          <a:blip xmlns:r="http://schemas.openxmlformats.org/officeDocument/2006/relationships" r:embed="rId1"/>
          <a:srcRect/>
          <a:stretch>
            <a:fillRect/>
          </a:stretch>
        </a:blipFill>
      </dgm:spPr>
    </dgm:pt>
    <dgm:pt modelId="{ECE5D440-2E1B-45E6-A35D-0A0545A543C6}" type="pres">
      <dgm:prSet presAssocID="{571E7D94-51BD-49EE-A1C5-F388B17B3ED9}" presName="sibTrans" presStyleLbl="sibTrans2D1" presStyleIdx="0" presStyleCnt="0"/>
      <dgm:spPr/>
    </dgm:pt>
    <dgm:pt modelId="{1FF5B426-4193-4AF4-A3CA-0BE068FAF717}" type="pres">
      <dgm:prSet presAssocID="{74280D50-6037-4754-8C2D-563790777FCD}" presName="compNode" presStyleCnt="0"/>
      <dgm:spPr/>
    </dgm:pt>
    <dgm:pt modelId="{424DFA02-341A-4BF4-8769-6E02F735710D}" type="pres">
      <dgm:prSet presAssocID="{74280D50-6037-4754-8C2D-563790777FCD}" presName="bkgdShape" presStyleLbl="node3" presStyleIdx="1" presStyleCnt="5"/>
      <dgm:spPr/>
    </dgm:pt>
    <dgm:pt modelId="{6228F7D5-B677-4568-8119-CB2E2FC14E05}" type="pres">
      <dgm:prSet presAssocID="{74280D50-6037-4754-8C2D-563790777FCD}" presName="nodeTx" presStyleLbl="node2" presStyleIdx="0" presStyleCnt="0">
        <dgm:presLayoutVars>
          <dgm:chMax val="0"/>
        </dgm:presLayoutVars>
      </dgm:prSet>
      <dgm:spPr/>
    </dgm:pt>
    <dgm:pt modelId="{2A6A5B79-29D7-4879-82F2-E441BBF40801}" type="pres">
      <dgm:prSet presAssocID="{74280D50-6037-4754-8C2D-563790777FCD}" presName="imagNode" presStyleLbl="node1" presStyleIdx="1" presStyleCnt="5"/>
      <dgm:spPr>
        <a:blipFill rotWithShape="1">
          <a:blip xmlns:r="http://schemas.openxmlformats.org/officeDocument/2006/relationships" r:embed="rId2"/>
          <a:srcRect/>
          <a:stretch>
            <a:fillRect/>
          </a:stretch>
        </a:blipFill>
      </dgm:spPr>
    </dgm:pt>
    <dgm:pt modelId="{76FF4B0A-A66A-4508-A880-425CF7732BCF}" type="pres">
      <dgm:prSet presAssocID="{EDD98BA7-BCD3-4D70-A51D-47A98F1FB744}" presName="sibTrans" presStyleLbl="sibTrans2D1" presStyleIdx="0" presStyleCnt="0"/>
      <dgm:spPr/>
    </dgm:pt>
    <dgm:pt modelId="{03365C5B-E53A-4759-8829-DE88EF0431CE}" type="pres">
      <dgm:prSet presAssocID="{B260F64D-4924-49FE-A980-51226C1E2613}" presName="compNode" presStyleCnt="0"/>
      <dgm:spPr/>
    </dgm:pt>
    <dgm:pt modelId="{D39584D4-50C8-43FC-86B6-4543238E04B4}" type="pres">
      <dgm:prSet presAssocID="{B260F64D-4924-49FE-A980-51226C1E2613}" presName="bkgdShape" presStyleLbl="node3" presStyleIdx="2" presStyleCnt="5"/>
      <dgm:spPr/>
    </dgm:pt>
    <dgm:pt modelId="{11774948-A2AA-480E-8293-949C50BF31A8}" type="pres">
      <dgm:prSet presAssocID="{B260F64D-4924-49FE-A980-51226C1E2613}" presName="nodeTx" presStyleLbl="node2" presStyleIdx="0" presStyleCnt="0">
        <dgm:presLayoutVars>
          <dgm:chMax val="0"/>
        </dgm:presLayoutVars>
      </dgm:prSet>
      <dgm:spPr/>
    </dgm:pt>
    <dgm:pt modelId="{B7625997-7C90-4183-9680-4EF50414AAB0}" type="pres">
      <dgm:prSet presAssocID="{B260F64D-4924-49FE-A980-51226C1E2613}" presName="imagNode" presStyleLbl="node1" presStyleIdx="2" presStyleCnt="5"/>
      <dgm:spPr>
        <a:blipFill rotWithShape="1">
          <a:blip xmlns:r="http://schemas.openxmlformats.org/officeDocument/2006/relationships" r:embed="rId3"/>
          <a:srcRect/>
          <a:stretch>
            <a:fillRect/>
          </a:stretch>
        </a:blipFill>
      </dgm:spPr>
    </dgm:pt>
    <dgm:pt modelId="{1501A1D5-E5CB-4165-AFB3-12C8993F3F3E}" type="pres">
      <dgm:prSet presAssocID="{EC32E268-F32D-4F6B-9F4E-ED8A0B58FD37}" presName="sibTrans" presStyleLbl="sibTrans2D1" presStyleIdx="0" presStyleCnt="0"/>
      <dgm:spPr/>
    </dgm:pt>
    <dgm:pt modelId="{E8DB4731-F037-41AB-A4A5-8A46E9541CB1}" type="pres">
      <dgm:prSet presAssocID="{F6F5ECD7-4D34-45C4-BBAF-7AE271B288AF}" presName="compNode" presStyleCnt="0"/>
      <dgm:spPr/>
    </dgm:pt>
    <dgm:pt modelId="{8A716911-84F8-4354-9EE2-A59DE81FBD50}" type="pres">
      <dgm:prSet presAssocID="{F6F5ECD7-4D34-45C4-BBAF-7AE271B288AF}" presName="bkgdShape" presStyleLbl="node3" presStyleIdx="3" presStyleCnt="5"/>
      <dgm:spPr/>
    </dgm:pt>
    <dgm:pt modelId="{9B697CE5-04FB-4F6A-B2E2-BF42D6D64C36}" type="pres">
      <dgm:prSet presAssocID="{F6F5ECD7-4D34-45C4-BBAF-7AE271B288AF}" presName="nodeTx" presStyleLbl="node2" presStyleIdx="0" presStyleCnt="0">
        <dgm:presLayoutVars>
          <dgm:chMax val="0"/>
        </dgm:presLayoutVars>
      </dgm:prSet>
      <dgm:spPr/>
    </dgm:pt>
    <dgm:pt modelId="{A8E5E950-25E1-4FDF-B4B0-47509551A9BF}" type="pres">
      <dgm:prSet presAssocID="{F6F5ECD7-4D34-45C4-BBAF-7AE271B288AF}" presName="imagNode" presStyleLbl="node1" presStyleIdx="3" presStyleCnt="5"/>
      <dgm:spPr>
        <a:blipFill rotWithShape="1">
          <a:blip xmlns:r="http://schemas.openxmlformats.org/officeDocument/2006/relationships" r:embed="rId4"/>
          <a:srcRect/>
          <a:stretch>
            <a:fillRect/>
          </a:stretch>
        </a:blipFill>
      </dgm:spPr>
    </dgm:pt>
    <dgm:pt modelId="{A835D88C-D5A7-48F1-AB71-FFEEEDBB9797}" type="pres">
      <dgm:prSet presAssocID="{41A4D049-7D89-46F4-8E0B-FC7BA0121191}" presName="sibTrans" presStyleLbl="sibTrans2D1" presStyleIdx="0" presStyleCnt="0"/>
      <dgm:spPr/>
    </dgm:pt>
    <dgm:pt modelId="{84E0F95B-2B11-4E2E-B607-BC2E4E8331E4}" type="pres">
      <dgm:prSet presAssocID="{2DB82FA8-9A66-4382-AF9F-1A8167297390}" presName="compNode" presStyleCnt="0"/>
      <dgm:spPr/>
    </dgm:pt>
    <dgm:pt modelId="{8187D6C4-9B08-4603-A767-30E12F33C343}" type="pres">
      <dgm:prSet presAssocID="{2DB82FA8-9A66-4382-AF9F-1A8167297390}" presName="bkgdShape" presStyleLbl="node3" presStyleIdx="4" presStyleCnt="5"/>
      <dgm:spPr/>
    </dgm:pt>
    <dgm:pt modelId="{144808B6-A3D8-46E1-8E54-541B8476CEDE}" type="pres">
      <dgm:prSet presAssocID="{2DB82FA8-9A66-4382-AF9F-1A8167297390}" presName="nodeTx" presStyleLbl="node2" presStyleIdx="0" presStyleCnt="0">
        <dgm:presLayoutVars>
          <dgm:chMax val="0"/>
        </dgm:presLayoutVars>
      </dgm:prSet>
      <dgm:spPr/>
    </dgm:pt>
    <dgm:pt modelId="{36D226C0-45EF-4FE7-A65D-2907E9D16202}" type="pres">
      <dgm:prSet presAssocID="{2DB82FA8-9A66-4382-AF9F-1A8167297390}" presName="imagNode" presStyleLbl="node1" presStyleIdx="4" presStyleCnt="5"/>
      <dgm:spPr>
        <a:blipFill rotWithShape="1">
          <a:blip xmlns:r="http://schemas.openxmlformats.org/officeDocument/2006/relationships" r:embed="rId5"/>
          <a:srcRect/>
          <a:stretch>
            <a:fillRect/>
          </a:stretch>
        </a:blipFill>
      </dgm:spPr>
    </dgm:pt>
  </dgm:ptLst>
  <dgm:cxnLst>
    <dgm:cxn modelId="{077D9D0E-E94B-4443-BD34-452ABA11E373}" type="presOf" srcId="{EC32E268-F32D-4F6B-9F4E-ED8A0B58FD37}" destId="{1501A1D5-E5CB-4165-AFB3-12C8993F3F3E}" srcOrd="0" destOrd="0" presId="Copyright:SmartCharts/Maximilian Supper/AzVYtOElqOZl7CE"/>
    <dgm:cxn modelId="{FF823117-865B-4F9A-9C40-C8C3210DF1F9}" type="presOf" srcId="{74280D50-6037-4754-8C2D-563790777FCD}" destId="{6228F7D5-B677-4568-8119-CB2E2FC14E05}" srcOrd="0" destOrd="0" presId="Copyright:SmartCharts/Maximilian Supper/AzVYtOElqOZl7CE"/>
    <dgm:cxn modelId="{160F1E5D-8E7C-416D-9260-EE3723146AEA}" type="presOf" srcId="{7A457DED-CA9F-478C-80B1-6B3DE029DC51}" destId="{E1BE0B74-F1DB-468D-BEE6-7792B193E7B9}" srcOrd="0" destOrd="0" presId="Copyright:SmartCharts/Maximilian Supper/AzVYtOElqOZl7CE"/>
    <dgm:cxn modelId="{AAE21666-76A9-48F4-B185-DCA73EF1AA9C}" type="presOf" srcId="{997D9ABC-3A7B-42B1-819A-D35AB097E784}" destId="{0954B5C2-E9B2-491B-8121-E8602381E160}" srcOrd="0" destOrd="0" presId="Copyright:SmartCharts/Maximilian Supper/AzVYtOElqOZl7CE"/>
    <dgm:cxn modelId="{4D2C6A46-79A7-4E0E-821C-FA57AAA01C93}" srcId="{7A457DED-CA9F-478C-80B1-6B3DE029DC51}" destId="{74280D50-6037-4754-8C2D-563790777FCD}" srcOrd="1" destOrd="0" parTransId="{195CEDD8-51CF-4F8D-B45B-38B938EA9AED}" sibTransId="{EDD98BA7-BCD3-4D70-A51D-47A98F1FB744}"/>
    <dgm:cxn modelId="{A2EAC34E-1C50-4FE4-9986-3CC1582951E6}" type="presOf" srcId="{EDD98BA7-BCD3-4D70-A51D-47A98F1FB744}" destId="{76FF4B0A-A66A-4508-A880-425CF7732BCF}" srcOrd="0" destOrd="0" presId="Copyright:SmartCharts/Maximilian Supper/AzVYtOElqOZl7CE"/>
    <dgm:cxn modelId="{4DE71670-27D4-43FB-BB9C-623EA276ED8E}" srcId="{7A457DED-CA9F-478C-80B1-6B3DE029DC51}" destId="{F6F5ECD7-4D34-45C4-BBAF-7AE271B288AF}" srcOrd="3" destOrd="0" parTransId="{445A004F-CA4C-4BFA-8F77-7D600BEC0931}" sibTransId="{41A4D049-7D89-46F4-8E0B-FC7BA0121191}"/>
    <dgm:cxn modelId="{04AED685-4505-4AAC-9049-B981DE3A8429}" type="presOf" srcId="{41A4D049-7D89-46F4-8E0B-FC7BA0121191}" destId="{A835D88C-D5A7-48F1-AB71-FFEEEDBB9797}" srcOrd="0" destOrd="0" presId="Copyright:SmartCharts/Maximilian Supper/AzVYtOElqOZl7CE"/>
    <dgm:cxn modelId="{F9F4A786-5EC0-4257-B675-2458FB8B869B}" type="presOf" srcId="{F6F5ECD7-4D34-45C4-BBAF-7AE271B288AF}" destId="{9B697CE5-04FB-4F6A-B2E2-BF42D6D64C36}" srcOrd="0" destOrd="0" presId="Copyright:SmartCharts/Maximilian Supper/AzVYtOElqOZl7CE"/>
    <dgm:cxn modelId="{B1E7B38F-F048-400E-A7F0-1A36CA35F25A}" type="presOf" srcId="{571E7D94-51BD-49EE-A1C5-F388B17B3ED9}" destId="{ECE5D440-2E1B-45E6-A35D-0A0545A543C6}" srcOrd="0" destOrd="0" presId="Copyright:SmartCharts/Maximilian Supper/AzVYtOElqOZl7CE"/>
    <dgm:cxn modelId="{0928E6A2-A817-4D9C-9EC5-1FC852471E64}" srcId="{7A457DED-CA9F-478C-80B1-6B3DE029DC51}" destId="{B260F64D-4924-49FE-A980-51226C1E2613}" srcOrd="2" destOrd="0" parTransId="{3157E1E3-D939-4E3F-B587-89BF54046EEF}" sibTransId="{EC32E268-F32D-4F6B-9F4E-ED8A0B58FD37}"/>
    <dgm:cxn modelId="{F8379FB8-A920-4551-8357-B6A4D1DB3343}" type="presOf" srcId="{B260F64D-4924-49FE-A980-51226C1E2613}" destId="{11774948-A2AA-480E-8293-949C50BF31A8}" srcOrd="0" destOrd="0" presId="Copyright:SmartCharts/Maximilian Supper/AzVYtOElqOZl7CE"/>
    <dgm:cxn modelId="{96119CC1-D730-4E10-88F2-1A86F1F09C3A}" srcId="{7A457DED-CA9F-478C-80B1-6B3DE029DC51}" destId="{2DB82FA8-9A66-4382-AF9F-1A8167297390}" srcOrd="4" destOrd="0" parTransId="{57098FBE-5F21-407D-9D63-335C75478C69}" sibTransId="{39D88D39-798B-4459-AFC8-7310001EC126}"/>
    <dgm:cxn modelId="{FB12F5DA-5BFF-4261-9ADC-9B973DC574D7}" type="presOf" srcId="{2DB82FA8-9A66-4382-AF9F-1A8167297390}" destId="{144808B6-A3D8-46E1-8E54-541B8476CEDE}" srcOrd="0" destOrd="0" presId="Copyright:SmartCharts/Maximilian Supper/AzVYtOElqOZl7CE"/>
    <dgm:cxn modelId="{E0AEC7EB-BB4A-4DB1-B568-53AF939D6D07}" srcId="{7A457DED-CA9F-478C-80B1-6B3DE029DC51}" destId="{997D9ABC-3A7B-42B1-819A-D35AB097E784}" srcOrd="0" destOrd="0" parTransId="{E9E21BDB-6977-49E8-9355-24BF2D0DFB10}" sibTransId="{571E7D94-51BD-49EE-A1C5-F388B17B3ED9}"/>
    <dgm:cxn modelId="{1EA5EEE4-5CEA-4990-A962-E19B90B0DEE5}" type="presParOf" srcId="{E1BE0B74-F1DB-468D-BEE6-7792B193E7B9}" destId="{4675C5BE-5F4C-47BE-876C-151E8D3B3983}" srcOrd="0" destOrd="0" presId="Copyright:SmartCharts/Maximilian Supper/AzVYtOElqOZl7CE"/>
    <dgm:cxn modelId="{F484EDD9-0054-467C-9883-E060A7C2DB1F}" type="presParOf" srcId="{4675C5BE-5F4C-47BE-876C-151E8D3B3983}" destId="{65E8295D-9EF2-455E-A2B0-D1943069B6E9}" srcOrd="0" destOrd="0" presId="Copyright:SmartCharts/Maximilian Supper/AzVYtOElqOZl7CE"/>
    <dgm:cxn modelId="{D17622C5-668F-409F-B16D-581FE03C50EF}" type="presParOf" srcId="{65E8295D-9EF2-455E-A2B0-D1943069B6E9}" destId="{F9F04819-1229-4BF7-AB3F-2F6041738F04}" srcOrd="0" destOrd="0" presId="Copyright:SmartCharts/Maximilian Supper/AzVYtOElqOZl7CE"/>
    <dgm:cxn modelId="{FF747BB7-63EF-43FE-87C3-48C61B165263}" type="presParOf" srcId="{65E8295D-9EF2-455E-A2B0-D1943069B6E9}" destId="{0954B5C2-E9B2-491B-8121-E8602381E160}" srcOrd="1" destOrd="0" presId="Copyright:SmartCharts/Maximilian Supper/AzVYtOElqOZl7CE"/>
    <dgm:cxn modelId="{01A70E72-BFC7-4965-BF6D-567388031BB4}" type="presParOf" srcId="{65E8295D-9EF2-455E-A2B0-D1943069B6E9}" destId="{6BE5BFB9-007E-40A5-A963-CE38E4974C2B}" srcOrd="2" destOrd="0" presId="Copyright:SmartCharts/Maximilian Supper/AzVYtOElqOZl7CE"/>
    <dgm:cxn modelId="{0CFE815F-4C27-417D-967B-CA485E098707}" type="presParOf" srcId="{4675C5BE-5F4C-47BE-876C-151E8D3B3983}" destId="{ECE5D440-2E1B-45E6-A35D-0A0545A543C6}" srcOrd="1" destOrd="0" presId="Copyright:SmartCharts/Maximilian Supper/AzVYtOElqOZl7CE"/>
    <dgm:cxn modelId="{02E16AE8-180C-4C71-9323-1A14FB71F6F1}" type="presParOf" srcId="{4675C5BE-5F4C-47BE-876C-151E8D3B3983}" destId="{1FF5B426-4193-4AF4-A3CA-0BE068FAF717}" srcOrd="2" destOrd="0" presId="Copyright:SmartCharts/Maximilian Supper/AzVYtOElqOZl7CE"/>
    <dgm:cxn modelId="{81748B2F-FC44-4440-B048-1E94CFF91C54}" type="presParOf" srcId="{1FF5B426-4193-4AF4-A3CA-0BE068FAF717}" destId="{424DFA02-341A-4BF4-8769-6E02F735710D}" srcOrd="0" destOrd="0" presId="Copyright:SmartCharts/Maximilian Supper/AzVYtOElqOZl7CE"/>
    <dgm:cxn modelId="{A19B2032-1E2E-4F76-8635-8C2299DCCA6F}" type="presParOf" srcId="{1FF5B426-4193-4AF4-A3CA-0BE068FAF717}" destId="{6228F7D5-B677-4568-8119-CB2E2FC14E05}" srcOrd="1" destOrd="0" presId="Copyright:SmartCharts/Maximilian Supper/AzVYtOElqOZl7CE"/>
    <dgm:cxn modelId="{5522CAD7-7CA7-48F5-9814-D5D02E403265}" type="presParOf" srcId="{1FF5B426-4193-4AF4-A3CA-0BE068FAF717}" destId="{2A6A5B79-29D7-4879-82F2-E441BBF40801}" srcOrd="2" destOrd="0" presId="Copyright:SmartCharts/Maximilian Supper/AzVYtOElqOZl7CE"/>
    <dgm:cxn modelId="{05A0A70F-555E-4C8D-8A26-187D5DEF74A9}" type="presParOf" srcId="{4675C5BE-5F4C-47BE-876C-151E8D3B3983}" destId="{76FF4B0A-A66A-4508-A880-425CF7732BCF}" srcOrd="3" destOrd="0" presId="Copyright:SmartCharts/Maximilian Supper/AzVYtOElqOZl7CE"/>
    <dgm:cxn modelId="{39FF02E5-A090-4123-BA6E-CCF499C85032}" type="presParOf" srcId="{4675C5BE-5F4C-47BE-876C-151E8D3B3983}" destId="{03365C5B-E53A-4759-8829-DE88EF0431CE}" srcOrd="4" destOrd="0" presId="Copyright:SmartCharts/Maximilian Supper/AzVYtOElqOZl7CE"/>
    <dgm:cxn modelId="{6D5C19FD-095C-45A9-B572-464C19205082}" type="presParOf" srcId="{03365C5B-E53A-4759-8829-DE88EF0431CE}" destId="{D39584D4-50C8-43FC-86B6-4543238E04B4}" srcOrd="0" destOrd="0" presId="Copyright:SmartCharts/Maximilian Supper/AzVYtOElqOZl7CE"/>
    <dgm:cxn modelId="{B5B7BAB7-11D6-4EA6-877C-8D2AEBCB0471}" type="presParOf" srcId="{03365C5B-E53A-4759-8829-DE88EF0431CE}" destId="{11774948-A2AA-480E-8293-949C50BF31A8}" srcOrd="1" destOrd="0" presId="Copyright:SmartCharts/Maximilian Supper/AzVYtOElqOZl7CE"/>
    <dgm:cxn modelId="{9EB61F23-39C9-4068-91A2-9A5F027600DB}" type="presParOf" srcId="{03365C5B-E53A-4759-8829-DE88EF0431CE}" destId="{B7625997-7C90-4183-9680-4EF50414AAB0}" srcOrd="2" destOrd="0" presId="Copyright:SmartCharts/Maximilian Supper/AzVYtOElqOZl7CE"/>
    <dgm:cxn modelId="{D880ADB1-4685-4A82-BFAC-8E6021159777}" type="presParOf" srcId="{4675C5BE-5F4C-47BE-876C-151E8D3B3983}" destId="{1501A1D5-E5CB-4165-AFB3-12C8993F3F3E}" srcOrd="5" destOrd="0" presId="Copyright:SmartCharts/Maximilian Supper/AzVYtOElqOZl7CE"/>
    <dgm:cxn modelId="{19EF0FFA-4DBC-44A1-824D-7F1DA4178E79}" type="presParOf" srcId="{4675C5BE-5F4C-47BE-876C-151E8D3B3983}" destId="{E8DB4731-F037-41AB-A4A5-8A46E9541CB1}" srcOrd="6" destOrd="0" presId="Copyright:SmartCharts/Maximilian Supper/AzVYtOElqOZl7CE"/>
    <dgm:cxn modelId="{B282F30F-D1BC-408A-AA1C-6E172B1AECF3}" type="presParOf" srcId="{E8DB4731-F037-41AB-A4A5-8A46E9541CB1}" destId="{8A716911-84F8-4354-9EE2-A59DE81FBD50}" srcOrd="0" destOrd="0" presId="Copyright:SmartCharts/Maximilian Supper/AzVYtOElqOZl7CE"/>
    <dgm:cxn modelId="{A43D6C1D-0DCE-46D2-A1CA-D5B6FF24BBC4}" type="presParOf" srcId="{E8DB4731-F037-41AB-A4A5-8A46E9541CB1}" destId="{9B697CE5-04FB-4F6A-B2E2-BF42D6D64C36}" srcOrd="1" destOrd="0" presId="Copyright:SmartCharts/Maximilian Supper/AzVYtOElqOZl7CE"/>
    <dgm:cxn modelId="{B62B4C8F-D49B-4BC6-B1BF-1B318211705E}" type="presParOf" srcId="{E8DB4731-F037-41AB-A4A5-8A46E9541CB1}" destId="{A8E5E950-25E1-4FDF-B4B0-47509551A9BF}" srcOrd="2" destOrd="0" presId="Copyright:SmartCharts/Maximilian Supper/AzVYtOElqOZl7CE"/>
    <dgm:cxn modelId="{AF6C55CF-7FDE-4A78-B916-034F2693EC15}" type="presParOf" srcId="{4675C5BE-5F4C-47BE-876C-151E8D3B3983}" destId="{A835D88C-D5A7-48F1-AB71-FFEEEDBB9797}" srcOrd="7" destOrd="0" presId="Copyright:SmartCharts/Maximilian Supper/AzVYtOElqOZl7CE"/>
    <dgm:cxn modelId="{6BE60F31-7449-496D-9B33-70402C9C7B79}" type="presParOf" srcId="{4675C5BE-5F4C-47BE-876C-151E8D3B3983}" destId="{84E0F95B-2B11-4E2E-B607-BC2E4E8331E4}" srcOrd="8" destOrd="0" presId="Copyright:SmartCharts/Maximilian Supper/AzVYtOElqOZl7CE"/>
    <dgm:cxn modelId="{B7CC2014-282D-4BBE-B44A-8445C4E67731}" type="presParOf" srcId="{84E0F95B-2B11-4E2E-B607-BC2E4E8331E4}" destId="{8187D6C4-9B08-4603-A767-30E12F33C343}" srcOrd="0" destOrd="0" presId="Copyright:SmartCharts/Maximilian Supper/AzVYtOElqOZl7CE"/>
    <dgm:cxn modelId="{FE6D0F24-A655-487A-BCDC-74494CBA9F04}" type="presParOf" srcId="{84E0F95B-2B11-4E2E-B607-BC2E4E8331E4}" destId="{144808B6-A3D8-46E1-8E54-541B8476CEDE}" srcOrd="1" destOrd="0" presId="Copyright:SmartCharts/Maximilian Supper/AzVYtOElqOZl7CE"/>
    <dgm:cxn modelId="{B14E2F49-92AC-4FD5-BA32-12ACF0C73E0D}" type="presParOf" srcId="{84E0F95B-2B11-4E2E-B607-BC2E4E8331E4}" destId="{36D226C0-45EF-4FE7-A65D-2907E9D16202}" srcOrd="2" destOrd="0" presId="Copyright:SmartCharts/Maximilian Supper/AzVYtOElqOZl7C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9331B9-07FF-4948-A29F-4A5EC3834613}" type="doc">
      <dgm:prSet loTypeId="Copyright:SmartCharts/Maximilian Supper/0QziU0a9WU6X0NM" loCatId="other" qsTypeId="urn:microsoft.com/office/officeart/2005/8/quickstyle/simple1" qsCatId="simple" csTypeId="Copyright:SmartCharts/Maximilian Supper/vzTiSn7bmH6XHpeTB" csCatId="other" phldr="1"/>
      <dgm:spPr/>
      <dgm:t>
        <a:bodyPr/>
        <a:lstStyle/>
        <a:p>
          <a:endParaRPr lang="de-DE"/>
        </a:p>
      </dgm:t>
    </dgm:pt>
    <dgm:pt modelId="{94EDFE0B-CB2C-4B56-8533-7A0D9CD4F934}">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642514D6-F679-4D46-9B26-07197E61E30B}" type="parTrans" cxnId="{D2E578CD-A68C-4F93-A517-39055A4F0B0A}">
      <dgm:prSet/>
      <dgm:spPr/>
      <dgm:t>
        <a:bodyPr/>
        <a:lstStyle/>
        <a:p>
          <a:endParaRPr lang="de-DE"/>
        </a:p>
      </dgm:t>
    </dgm:pt>
    <dgm:pt modelId="{E49F37EB-B036-4F4F-A051-A146703912AC}" type="sibTrans" cxnId="{D2E578CD-A68C-4F93-A517-39055A4F0B0A}">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A2BEC57B-F183-43ED-8609-F771EE35878F}">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C9B1DA5-39CA-459D-8ACA-B1DFEF93D954}" type="parTrans" cxnId="{F2255FA3-B4C9-4246-849A-1BE2CE77FFE3}">
      <dgm:prSet/>
      <dgm:spPr/>
      <dgm:t>
        <a:bodyPr/>
        <a:lstStyle/>
        <a:p>
          <a:endParaRPr lang="de-DE"/>
        </a:p>
      </dgm:t>
    </dgm:pt>
    <dgm:pt modelId="{96B6CA7E-826F-4743-80FF-CA3569450076}" type="sibTrans" cxnId="{F2255FA3-B4C9-4246-849A-1BE2CE77FFE3}">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71C1E384-9025-4F4C-88E9-ED4882982F30}">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C1CC72A9-B3CA-43ED-A9F3-F9041A4BBB39}" type="parTrans" cxnId="{B5D5CE22-37F2-4CC6-8402-ACA9C971AC5B}">
      <dgm:prSet/>
      <dgm:spPr/>
      <dgm:t>
        <a:bodyPr/>
        <a:lstStyle/>
        <a:p>
          <a:endParaRPr lang="de-DE"/>
        </a:p>
      </dgm:t>
    </dgm:pt>
    <dgm:pt modelId="{2CB2473E-733D-4152-BE91-CDA64901F6AA}" type="sibTrans" cxnId="{B5D5CE22-37F2-4CC6-8402-ACA9C971AC5B}">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C665B2E3-475A-45EA-B29B-45BAD3568198}">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637678C0-A50E-485D-B502-17F5E440EA9C}" type="parTrans" cxnId="{3FBCF1DF-2B1E-4AA3-809D-CF1EFADE4182}">
      <dgm:prSet/>
      <dgm:spPr/>
      <dgm:t>
        <a:bodyPr/>
        <a:lstStyle/>
        <a:p>
          <a:endParaRPr lang="de-DE"/>
        </a:p>
      </dgm:t>
    </dgm:pt>
    <dgm:pt modelId="{829AE427-AAB9-4A14-B1F5-CD202B5E6697}" type="sibTrans" cxnId="{3FBCF1DF-2B1E-4AA3-809D-CF1EFADE4182}">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55259A41-1405-4233-88F9-673B9BC49405}">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629CB739-0BD7-4860-A5A8-98CCAB18F05A}" type="parTrans" cxnId="{FF541620-F61B-4CC4-B5F5-163B2F7D542D}">
      <dgm:prSet/>
      <dgm:spPr/>
      <dgm:t>
        <a:bodyPr/>
        <a:lstStyle/>
        <a:p>
          <a:endParaRPr lang="de-DE"/>
        </a:p>
      </dgm:t>
    </dgm:pt>
    <dgm:pt modelId="{336429F1-1C8D-41F9-B2BE-953187813FE9}" type="sibTrans" cxnId="{FF541620-F61B-4CC4-B5F5-163B2F7D542D}">
      <dgm:prSet/>
      <dgm:spPr/>
      <dgm:t>
        <a:bodyPr/>
        <a:lstStyle/>
        <a:p>
          <a:pPr>
            <a:lnSpc>
              <a:spcPct val="100000"/>
            </a:lnSpc>
            <a:spcBef>
              <a:spcPts val="0"/>
            </a:spcBef>
            <a:spcAft>
              <a:spcPts val="300"/>
            </a:spcAft>
            <a:buNone/>
            <a:defRPr b="0" i="0" cap="none" spc="0">
              <a:latin typeface="Montserrat"/>
              <a:ea typeface="Montserrat"/>
              <a:cs typeface="Montserrat"/>
            </a:defRPr>
          </a:pPr>
          <a:endParaRPr lang="de-DE"/>
        </a:p>
      </dgm:t>
    </dgm:pt>
    <dgm:pt modelId="{4BB906BE-D8DE-4122-8EF4-339ADAFAD8C2}" type="pres">
      <dgm:prSet presAssocID="{EC9331B9-07FF-4948-A29F-4A5EC3834613}" presName="cycle" presStyleCnt="0">
        <dgm:presLayoutVars>
          <dgm:dir/>
          <dgm:resizeHandles val="exact"/>
        </dgm:presLayoutVars>
      </dgm:prSet>
      <dgm:spPr/>
    </dgm:pt>
    <dgm:pt modelId="{E89918CC-01E8-4093-83E4-677BAB1943FD}" type="pres">
      <dgm:prSet presAssocID="{94EDFE0B-CB2C-4B56-8533-7A0D9CD4F934}" presName="node" presStyleLbl="node2" presStyleIdx="0" presStyleCnt="5">
        <dgm:presLayoutVars>
          <dgm:chMax val="0"/>
          <dgm:bulletEnabled/>
        </dgm:presLayoutVars>
      </dgm:prSet>
      <dgm:spPr/>
    </dgm:pt>
    <dgm:pt modelId="{D933704E-B786-44BF-B391-CFBE19021306}" type="pres">
      <dgm:prSet presAssocID="{94EDFE0B-CB2C-4B56-8533-7A0D9CD4F934}" presName="spNode" presStyleCnt="0"/>
      <dgm:spPr/>
    </dgm:pt>
    <dgm:pt modelId="{72A4B679-018F-4EFC-B92A-E3BDCF85831F}" type="pres">
      <dgm:prSet presAssocID="{E49F37EB-B036-4F4F-A051-A146703912AC}" presName="sibTrans" presStyleLbl="node5" presStyleIdx="0" presStyleCnt="5"/>
      <dgm:spPr/>
    </dgm:pt>
    <dgm:pt modelId="{B9828D65-B85B-43E2-89F4-367347A5D651}" type="pres">
      <dgm:prSet presAssocID="{A2BEC57B-F183-43ED-8609-F771EE35878F}" presName="node" presStyleLbl="node2" presStyleIdx="1" presStyleCnt="5">
        <dgm:presLayoutVars>
          <dgm:chMax val="0"/>
          <dgm:bulletEnabled/>
        </dgm:presLayoutVars>
      </dgm:prSet>
      <dgm:spPr/>
    </dgm:pt>
    <dgm:pt modelId="{EF3D6689-EDA5-43AA-9746-E2F28994BB9D}" type="pres">
      <dgm:prSet presAssocID="{A2BEC57B-F183-43ED-8609-F771EE35878F}" presName="spNode" presStyleCnt="0"/>
      <dgm:spPr/>
    </dgm:pt>
    <dgm:pt modelId="{A3CE66CB-FEF8-4BF7-8239-10B9DC7F125A}" type="pres">
      <dgm:prSet presAssocID="{96B6CA7E-826F-4743-80FF-CA3569450076}" presName="sibTrans" presStyleLbl="node5" presStyleIdx="1" presStyleCnt="5"/>
      <dgm:spPr/>
    </dgm:pt>
    <dgm:pt modelId="{B9102338-285D-4C11-8810-CA6D9A175038}" type="pres">
      <dgm:prSet presAssocID="{55259A41-1405-4233-88F9-673B9BC49405}" presName="node" presStyleLbl="node2" presStyleIdx="2" presStyleCnt="5">
        <dgm:presLayoutVars>
          <dgm:chMax val="0"/>
          <dgm:bulletEnabled/>
        </dgm:presLayoutVars>
      </dgm:prSet>
      <dgm:spPr/>
    </dgm:pt>
    <dgm:pt modelId="{A2C0EF23-65C3-4A2C-AB79-B216219A47D7}" type="pres">
      <dgm:prSet presAssocID="{55259A41-1405-4233-88F9-673B9BC49405}" presName="spNode" presStyleCnt="0"/>
      <dgm:spPr/>
    </dgm:pt>
    <dgm:pt modelId="{A6A30CCF-1432-4D6F-B84C-7AEE0303730C}" type="pres">
      <dgm:prSet presAssocID="{336429F1-1C8D-41F9-B2BE-953187813FE9}" presName="sibTrans" presStyleLbl="node5" presStyleIdx="2" presStyleCnt="5"/>
      <dgm:spPr/>
    </dgm:pt>
    <dgm:pt modelId="{4B731FB6-BEA1-4209-AF65-E76A99BEDB18}" type="pres">
      <dgm:prSet presAssocID="{71C1E384-9025-4F4C-88E9-ED4882982F30}" presName="node" presStyleLbl="node2" presStyleIdx="3" presStyleCnt="5">
        <dgm:presLayoutVars>
          <dgm:chMax val="0"/>
          <dgm:bulletEnabled/>
        </dgm:presLayoutVars>
      </dgm:prSet>
      <dgm:spPr/>
    </dgm:pt>
    <dgm:pt modelId="{11EA5336-E4B5-43BC-BF76-FE510AB22B5F}" type="pres">
      <dgm:prSet presAssocID="{71C1E384-9025-4F4C-88E9-ED4882982F30}" presName="spNode" presStyleCnt="0"/>
      <dgm:spPr/>
    </dgm:pt>
    <dgm:pt modelId="{6D2BD188-22C6-4399-A407-F937E975E9E0}" type="pres">
      <dgm:prSet presAssocID="{2CB2473E-733D-4152-BE91-CDA64901F6AA}" presName="sibTrans" presStyleLbl="node5" presStyleIdx="3" presStyleCnt="5"/>
      <dgm:spPr/>
    </dgm:pt>
    <dgm:pt modelId="{497458C4-D208-4CD4-8362-C28429D925E5}" type="pres">
      <dgm:prSet presAssocID="{C665B2E3-475A-45EA-B29B-45BAD3568198}" presName="node" presStyleLbl="node2" presStyleIdx="4" presStyleCnt="5">
        <dgm:presLayoutVars>
          <dgm:chMax val="0"/>
          <dgm:bulletEnabled/>
        </dgm:presLayoutVars>
      </dgm:prSet>
      <dgm:spPr/>
    </dgm:pt>
    <dgm:pt modelId="{64439100-D276-48F9-AC16-AD54F8AC3C56}" type="pres">
      <dgm:prSet presAssocID="{C665B2E3-475A-45EA-B29B-45BAD3568198}" presName="spNode" presStyleCnt="0"/>
      <dgm:spPr/>
    </dgm:pt>
    <dgm:pt modelId="{D32FA70C-30EF-4BBE-B0B8-475888153B76}" type="pres">
      <dgm:prSet presAssocID="{829AE427-AAB9-4A14-B1F5-CD202B5E6697}" presName="sibTrans" presStyleLbl="node5" presStyleIdx="4" presStyleCnt="5"/>
      <dgm:spPr/>
    </dgm:pt>
  </dgm:ptLst>
  <dgm:cxnLst>
    <dgm:cxn modelId="{FF541620-F61B-4CC4-B5F5-163B2F7D542D}" srcId="{EC9331B9-07FF-4948-A29F-4A5EC3834613}" destId="{55259A41-1405-4233-88F9-673B9BC49405}" srcOrd="2" destOrd="0" parTransId="{629CB739-0BD7-4860-A5A8-98CCAB18F05A}" sibTransId="{336429F1-1C8D-41F9-B2BE-953187813FE9}"/>
    <dgm:cxn modelId="{B5D5CE22-37F2-4CC6-8402-ACA9C971AC5B}" srcId="{EC9331B9-07FF-4948-A29F-4A5EC3834613}" destId="{71C1E384-9025-4F4C-88E9-ED4882982F30}" srcOrd="3" destOrd="0" parTransId="{C1CC72A9-B3CA-43ED-A9F3-F9041A4BBB39}" sibTransId="{2CB2473E-733D-4152-BE91-CDA64901F6AA}"/>
    <dgm:cxn modelId="{D99BA033-62DD-4272-B475-C38F6A6C771C}" type="presOf" srcId="{E49F37EB-B036-4F4F-A051-A146703912AC}" destId="{72A4B679-018F-4EFC-B92A-E3BDCF85831F}" srcOrd="0" destOrd="0" presId="Copyright:SmartCharts/Maximilian Supper/0QziU0a9WU6X0NM"/>
    <dgm:cxn modelId="{E60E513F-9655-4C5E-AF13-16BA3AA73603}" type="presOf" srcId="{A2BEC57B-F183-43ED-8609-F771EE35878F}" destId="{B9828D65-B85B-43E2-89F4-367347A5D651}" srcOrd="0" destOrd="0" presId="Copyright:SmartCharts/Maximilian Supper/0QziU0a9WU6X0NM"/>
    <dgm:cxn modelId="{4BAF9163-BCF5-4379-8BD5-04D8991A966A}" type="presOf" srcId="{94EDFE0B-CB2C-4B56-8533-7A0D9CD4F934}" destId="{E89918CC-01E8-4093-83E4-677BAB1943FD}" srcOrd="0" destOrd="0" presId="Copyright:SmartCharts/Maximilian Supper/0QziU0a9WU6X0NM"/>
    <dgm:cxn modelId="{DC692C49-D8C6-4D8F-9AF0-4222E9E32586}" type="presOf" srcId="{829AE427-AAB9-4A14-B1F5-CD202B5E6697}" destId="{D32FA70C-30EF-4BBE-B0B8-475888153B76}" srcOrd="0" destOrd="0" presId="Copyright:SmartCharts/Maximilian Supper/0QziU0a9WU6X0NM"/>
    <dgm:cxn modelId="{3B66BA6B-9314-4320-A0BF-98EFD41B8764}" type="presOf" srcId="{71C1E384-9025-4F4C-88E9-ED4882982F30}" destId="{4B731FB6-BEA1-4209-AF65-E76A99BEDB18}" srcOrd="0" destOrd="0" presId="Copyright:SmartCharts/Maximilian Supper/0QziU0a9WU6X0NM"/>
    <dgm:cxn modelId="{4384F757-0189-4FB4-AB7A-990A9A954970}" type="presOf" srcId="{336429F1-1C8D-41F9-B2BE-953187813FE9}" destId="{A6A30CCF-1432-4D6F-B84C-7AEE0303730C}" srcOrd="0" destOrd="0" presId="Copyright:SmartCharts/Maximilian Supper/0QziU0a9WU6X0NM"/>
    <dgm:cxn modelId="{F2255FA3-B4C9-4246-849A-1BE2CE77FFE3}" srcId="{EC9331B9-07FF-4948-A29F-4A5EC3834613}" destId="{A2BEC57B-F183-43ED-8609-F771EE35878F}" srcOrd="1" destOrd="0" parTransId="{EC9B1DA5-39CA-459D-8ACA-B1DFEF93D954}" sibTransId="{96B6CA7E-826F-4743-80FF-CA3569450076}"/>
    <dgm:cxn modelId="{BDBECCA9-ED78-4CC0-B1FA-0D65AB0A1999}" type="presOf" srcId="{55259A41-1405-4233-88F9-673B9BC49405}" destId="{B9102338-285D-4C11-8810-CA6D9A175038}" srcOrd="0" destOrd="0" presId="Copyright:SmartCharts/Maximilian Supper/0QziU0a9WU6X0NM"/>
    <dgm:cxn modelId="{8E86D8A9-89D6-4E4D-8BB2-E470B854AE04}" type="presOf" srcId="{2CB2473E-733D-4152-BE91-CDA64901F6AA}" destId="{6D2BD188-22C6-4399-A407-F937E975E9E0}" srcOrd="0" destOrd="0" presId="Copyright:SmartCharts/Maximilian Supper/0QziU0a9WU6X0NM"/>
    <dgm:cxn modelId="{7AF04EB7-F5B1-4A21-9A3E-09F0D627A0BA}" type="presOf" srcId="{C665B2E3-475A-45EA-B29B-45BAD3568198}" destId="{497458C4-D208-4CD4-8362-C28429D925E5}" srcOrd="0" destOrd="0" presId="Copyright:SmartCharts/Maximilian Supper/0QziU0a9WU6X0NM"/>
    <dgm:cxn modelId="{D2E578CD-A68C-4F93-A517-39055A4F0B0A}" srcId="{EC9331B9-07FF-4948-A29F-4A5EC3834613}" destId="{94EDFE0B-CB2C-4B56-8533-7A0D9CD4F934}" srcOrd="0" destOrd="0" parTransId="{642514D6-F679-4D46-9B26-07197E61E30B}" sibTransId="{E49F37EB-B036-4F4F-A051-A146703912AC}"/>
    <dgm:cxn modelId="{4278ACDA-BC2C-4B21-B08A-62A77A1818B0}" type="presOf" srcId="{96B6CA7E-826F-4743-80FF-CA3569450076}" destId="{A3CE66CB-FEF8-4BF7-8239-10B9DC7F125A}" srcOrd="0" destOrd="0" presId="Copyright:SmartCharts/Maximilian Supper/0QziU0a9WU6X0NM"/>
    <dgm:cxn modelId="{64D3C6DD-BA57-4BD8-BA1E-88440C404724}" type="presOf" srcId="{EC9331B9-07FF-4948-A29F-4A5EC3834613}" destId="{4BB906BE-D8DE-4122-8EF4-339ADAFAD8C2}" srcOrd="0" destOrd="0" presId="Copyright:SmartCharts/Maximilian Supper/0QziU0a9WU6X0NM"/>
    <dgm:cxn modelId="{3FBCF1DF-2B1E-4AA3-809D-CF1EFADE4182}" srcId="{EC9331B9-07FF-4948-A29F-4A5EC3834613}" destId="{C665B2E3-475A-45EA-B29B-45BAD3568198}" srcOrd="4" destOrd="0" parTransId="{637678C0-A50E-485D-B502-17F5E440EA9C}" sibTransId="{829AE427-AAB9-4A14-B1F5-CD202B5E6697}"/>
    <dgm:cxn modelId="{A3941DDA-374F-4FB3-B3AB-98616944E021}" type="presParOf" srcId="{4BB906BE-D8DE-4122-8EF4-339ADAFAD8C2}" destId="{E89918CC-01E8-4093-83E4-677BAB1943FD}" srcOrd="0" destOrd="0" presId="Copyright:SmartCharts/Maximilian Supper/0QziU0a9WU6X0NM"/>
    <dgm:cxn modelId="{4A474863-EB88-46E5-8222-38CCDE6C778B}" type="presParOf" srcId="{4BB906BE-D8DE-4122-8EF4-339ADAFAD8C2}" destId="{D933704E-B786-44BF-B391-CFBE19021306}" srcOrd="1" destOrd="0" presId="Copyright:SmartCharts/Maximilian Supper/0QziU0a9WU6X0NM"/>
    <dgm:cxn modelId="{C990BC97-DC97-4383-8B86-17705FC0B85D}" type="presParOf" srcId="{4BB906BE-D8DE-4122-8EF4-339ADAFAD8C2}" destId="{72A4B679-018F-4EFC-B92A-E3BDCF85831F}" srcOrd="2" destOrd="0" presId="Copyright:SmartCharts/Maximilian Supper/0QziU0a9WU6X0NM"/>
    <dgm:cxn modelId="{DA9B3ACB-1B41-403D-9CD7-DD183DABEC59}" type="presParOf" srcId="{4BB906BE-D8DE-4122-8EF4-339ADAFAD8C2}" destId="{B9828D65-B85B-43E2-89F4-367347A5D651}" srcOrd="3" destOrd="0" presId="Copyright:SmartCharts/Maximilian Supper/0QziU0a9WU6X0NM"/>
    <dgm:cxn modelId="{2C92FD40-E68B-416E-9DF5-FC2C35F7C8AC}" type="presParOf" srcId="{4BB906BE-D8DE-4122-8EF4-339ADAFAD8C2}" destId="{EF3D6689-EDA5-43AA-9746-E2F28994BB9D}" srcOrd="4" destOrd="0" presId="Copyright:SmartCharts/Maximilian Supper/0QziU0a9WU6X0NM"/>
    <dgm:cxn modelId="{34D28FD0-9A71-4278-87D4-14606ED0D65B}" type="presParOf" srcId="{4BB906BE-D8DE-4122-8EF4-339ADAFAD8C2}" destId="{A3CE66CB-FEF8-4BF7-8239-10B9DC7F125A}" srcOrd="5" destOrd="0" presId="Copyright:SmartCharts/Maximilian Supper/0QziU0a9WU6X0NM"/>
    <dgm:cxn modelId="{0488A134-9B16-46EF-9479-926FEFE50CB2}" type="presParOf" srcId="{4BB906BE-D8DE-4122-8EF4-339ADAFAD8C2}" destId="{B9102338-285D-4C11-8810-CA6D9A175038}" srcOrd="6" destOrd="0" presId="Copyright:SmartCharts/Maximilian Supper/0QziU0a9WU6X0NM"/>
    <dgm:cxn modelId="{7A86E33A-F435-4633-BA0F-BF4304263FDF}" type="presParOf" srcId="{4BB906BE-D8DE-4122-8EF4-339ADAFAD8C2}" destId="{A2C0EF23-65C3-4A2C-AB79-B216219A47D7}" srcOrd="7" destOrd="0" presId="Copyright:SmartCharts/Maximilian Supper/0QziU0a9WU6X0NM"/>
    <dgm:cxn modelId="{291C107C-949B-4E75-918D-D1D2FC6C058B}" type="presParOf" srcId="{4BB906BE-D8DE-4122-8EF4-339ADAFAD8C2}" destId="{A6A30CCF-1432-4D6F-B84C-7AEE0303730C}" srcOrd="8" destOrd="0" presId="Copyright:SmartCharts/Maximilian Supper/0QziU0a9WU6X0NM"/>
    <dgm:cxn modelId="{A3F1F1CF-9C48-4848-8104-B0E591836CF2}" type="presParOf" srcId="{4BB906BE-D8DE-4122-8EF4-339ADAFAD8C2}" destId="{4B731FB6-BEA1-4209-AF65-E76A99BEDB18}" srcOrd="9" destOrd="0" presId="Copyright:SmartCharts/Maximilian Supper/0QziU0a9WU6X0NM"/>
    <dgm:cxn modelId="{F54804E8-E7D7-4CA1-9C4A-3CD2F2ED1CBC}" type="presParOf" srcId="{4BB906BE-D8DE-4122-8EF4-339ADAFAD8C2}" destId="{11EA5336-E4B5-43BC-BF76-FE510AB22B5F}" srcOrd="10" destOrd="0" presId="Copyright:SmartCharts/Maximilian Supper/0QziU0a9WU6X0NM"/>
    <dgm:cxn modelId="{1E6C112C-0EB4-4508-94D0-CEC4D55DF798}" type="presParOf" srcId="{4BB906BE-D8DE-4122-8EF4-339ADAFAD8C2}" destId="{6D2BD188-22C6-4399-A407-F937E975E9E0}" srcOrd="11" destOrd="0" presId="Copyright:SmartCharts/Maximilian Supper/0QziU0a9WU6X0NM"/>
    <dgm:cxn modelId="{6CDB77A7-4EF1-451B-939E-721F63505902}" type="presParOf" srcId="{4BB906BE-D8DE-4122-8EF4-339ADAFAD8C2}" destId="{497458C4-D208-4CD4-8362-C28429D925E5}" srcOrd="12" destOrd="0" presId="Copyright:SmartCharts/Maximilian Supper/0QziU0a9WU6X0NM"/>
    <dgm:cxn modelId="{7101CB8A-2A13-408E-8039-44819D42E76C}" type="presParOf" srcId="{4BB906BE-D8DE-4122-8EF4-339ADAFAD8C2}" destId="{64439100-D276-48F9-AC16-AD54F8AC3C56}" srcOrd="13" destOrd="0" presId="Copyright:SmartCharts/Maximilian Supper/0QziU0a9WU6X0NM"/>
    <dgm:cxn modelId="{0133C8F0-4A0A-4C04-8B5B-80015E0351A8}" type="presParOf" srcId="{4BB906BE-D8DE-4122-8EF4-339ADAFAD8C2}" destId="{D32FA70C-30EF-4BBE-B0B8-475888153B76}" srcOrd="14" destOrd="0" presId="Copyright:SmartCharts/Maximilian Supper/0QziU0a9WU6X0NM"/>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D28D17-C8CC-4C84-96E2-FA18127B479C}" type="doc">
      <dgm:prSet loTypeId="Copyright:SmartCharts/Maximilian Supper/GUjCSF1vd8lj29p" loCatId="other" qsTypeId="urn:microsoft.com/office/officeart/2005/8/quickstyle/simple1" qsCatId="simple" csTypeId="Copyright:SmartCharts/Maximilian Supper/vzTiSn7bmH6XHpeTB" csCatId="other" phldr="1"/>
      <dgm:spPr/>
      <dgm:t>
        <a:bodyPr/>
        <a:lstStyle/>
        <a:p>
          <a:endParaRPr lang="de-DE"/>
        </a:p>
      </dgm:t>
    </dgm:pt>
    <dgm:pt modelId="{CDC4F015-AFA9-410F-976D-61097AB0579F}">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3B4D50C5-DA2E-40E8-A7F5-5CB2355A5055}" type="parTrans" cxnId="{64F73400-FA53-469B-BAE4-56429794A8D7}">
      <dgm:prSet/>
      <dgm:spPr/>
      <dgm:t>
        <a:bodyPr/>
        <a:lstStyle/>
        <a:p>
          <a:endParaRPr lang="de-DE"/>
        </a:p>
      </dgm:t>
    </dgm:pt>
    <dgm:pt modelId="{0456D1E6-8B82-4E69-B1A2-262B01B55866}" type="sibTrans" cxnId="{64F73400-FA53-469B-BAE4-56429794A8D7}">
      <dgm:prSet/>
      <dgm:spPr/>
      <dgm:t>
        <a:bodyPr/>
        <a:lstStyle/>
        <a:p>
          <a:endParaRPr lang="de-DE"/>
        </a:p>
      </dgm:t>
    </dgm:pt>
    <dgm:pt modelId="{D2BDBFEF-7BD9-4200-A82A-B015E8F0AC3B}">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E6F8235C-42FA-48AD-91F4-4D65376AF563}" type="parTrans" cxnId="{039460AE-D4DC-4567-A08B-9AECB11BC4F0}">
      <dgm:prSet/>
      <dgm:spPr/>
      <dgm:t>
        <a:bodyPr/>
        <a:lstStyle/>
        <a:p>
          <a:endParaRPr lang="de-DE"/>
        </a:p>
      </dgm:t>
    </dgm:pt>
    <dgm:pt modelId="{C65C0E9E-1D9E-4A6F-A236-14283FD18D6F}" type="sibTrans" cxnId="{039460AE-D4DC-4567-A08B-9AECB11BC4F0}">
      <dgm:prSet/>
      <dgm:spPr/>
      <dgm:t>
        <a:bodyPr/>
        <a:lstStyle/>
        <a:p>
          <a:endParaRPr lang="de-DE"/>
        </a:p>
      </dgm:t>
    </dgm:pt>
    <dgm:pt modelId="{89712B6C-E423-4885-9669-1D58C32C57F3}">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7C2889B5-AD13-4198-A7EB-BE084EE9510C}" type="parTrans" cxnId="{44C26418-90C5-414A-9CB2-40BFEBF49111}">
      <dgm:prSet/>
      <dgm:spPr/>
      <dgm:t>
        <a:bodyPr/>
        <a:lstStyle/>
        <a:p>
          <a:endParaRPr lang="de-DE"/>
        </a:p>
      </dgm:t>
    </dgm:pt>
    <dgm:pt modelId="{7C90E894-6178-4FA7-9CA3-8B471F81CE81}" type="sibTrans" cxnId="{44C26418-90C5-414A-9CB2-40BFEBF49111}">
      <dgm:prSet/>
      <dgm:spPr/>
      <dgm:t>
        <a:bodyPr/>
        <a:lstStyle/>
        <a:p>
          <a:endParaRPr lang="de-DE"/>
        </a:p>
      </dgm:t>
    </dgm:pt>
    <dgm:pt modelId="{CA080492-3797-482C-8164-6DFAB5AD27BE}">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5C890FD9-37C8-44FB-8D17-708B69B865D9}" type="parTrans" cxnId="{DD776FEF-CB38-448F-AB5A-6EED3092F8B2}">
      <dgm:prSet/>
      <dgm:spPr/>
      <dgm:t>
        <a:bodyPr/>
        <a:lstStyle/>
        <a:p>
          <a:endParaRPr lang="de-DE"/>
        </a:p>
      </dgm:t>
    </dgm:pt>
    <dgm:pt modelId="{CE914CC4-C699-4EE1-BCB2-FFC0496725D2}" type="sibTrans" cxnId="{DD776FEF-CB38-448F-AB5A-6EED3092F8B2}">
      <dgm:prSet/>
      <dgm:spPr/>
      <dgm:t>
        <a:bodyPr/>
        <a:lstStyle/>
        <a:p>
          <a:endParaRPr lang="de-DE"/>
        </a:p>
      </dgm:t>
    </dgm:pt>
    <dgm:pt modelId="{27011313-00E8-43B5-8C79-2E891B914FFA}">
      <dgm:prSet phldrT="SmartCharts Text hinzufügen" phldr="1"/>
      <dgm:spPr/>
      <dgm:t>
        <a:bodyPr/>
        <a:lstStyle/>
        <a:p>
          <a:pPr>
            <a:lnSpc>
              <a:spcPct val="100000"/>
            </a:lnSpc>
            <a:spcBef>
              <a:spcPts val="0"/>
            </a:spcBef>
            <a:spcAft>
              <a:spcPts val="300"/>
            </a:spcAft>
            <a:buNone/>
            <a:defRPr b="0" i="0" cap="none" spc="0">
              <a:latin typeface="Montserrat"/>
              <a:ea typeface="Montserrat"/>
              <a:cs typeface="Montserrat"/>
            </a:defRPr>
          </a:pPr>
          <a:endParaRPr lang="de-DE" dirty="0"/>
        </a:p>
      </dgm:t>
    </dgm:pt>
    <dgm:pt modelId="{40F5DC2C-2E44-49E6-8AB7-E5ABAB5E14BB}" type="parTrans" cxnId="{FF3A9EB5-F412-4462-95AB-CA7D2056A88C}">
      <dgm:prSet/>
      <dgm:spPr/>
      <dgm:t>
        <a:bodyPr/>
        <a:lstStyle/>
        <a:p>
          <a:endParaRPr lang="de-DE"/>
        </a:p>
      </dgm:t>
    </dgm:pt>
    <dgm:pt modelId="{D235B51A-7DDE-4624-8BC0-6AC26F9E7C76}" type="sibTrans" cxnId="{FF3A9EB5-F412-4462-95AB-CA7D2056A88C}">
      <dgm:prSet/>
      <dgm:spPr/>
      <dgm:t>
        <a:bodyPr/>
        <a:lstStyle/>
        <a:p>
          <a:endParaRPr lang="de-DE"/>
        </a:p>
      </dgm:t>
    </dgm:pt>
    <dgm:pt modelId="{0C129EF8-7297-47B7-879A-7218C0C76FB7}" type="pres">
      <dgm:prSet presAssocID="{B2D28D17-C8CC-4C84-96E2-FA18127B479C}" presName="linearFlow" presStyleCnt="0">
        <dgm:presLayoutVars>
          <dgm:resizeHandles val="exact"/>
        </dgm:presLayoutVars>
      </dgm:prSet>
      <dgm:spPr/>
    </dgm:pt>
    <dgm:pt modelId="{4E5DA080-F020-4462-900C-24836CE70F00}" type="pres">
      <dgm:prSet presAssocID="{CDC4F015-AFA9-410F-976D-61097AB0579F}" presName="composite" presStyleCnt="0"/>
      <dgm:spPr/>
    </dgm:pt>
    <dgm:pt modelId="{22E44BA9-2550-4F84-A7F6-A9D3F32E8332}" type="pres">
      <dgm:prSet presAssocID="{CDC4F015-AFA9-410F-976D-61097AB0579F}" presName="imgShp" presStyleLbl="node0" presStyleIdx="0" presStyleCnt="5"/>
      <dgm:spPr>
        <a:blipFill rotWithShape="1">
          <a:blip xmlns:r="http://schemas.openxmlformats.org/officeDocument/2006/relationships" r:embed="rId1"/>
          <a:srcRect/>
          <a:stretch>
            <a:fillRect/>
          </a:stretch>
        </a:blipFill>
      </dgm:spPr>
    </dgm:pt>
    <dgm:pt modelId="{72230470-1592-426E-A1AC-CD28AC57549E}" type="pres">
      <dgm:prSet presAssocID="{CDC4F015-AFA9-410F-976D-61097AB0579F}" presName="txShp" presStyleLbl="node2" presStyleIdx="0" presStyleCnt="5">
        <dgm:presLayoutVars>
          <dgm:chMax val="0"/>
        </dgm:presLayoutVars>
      </dgm:prSet>
      <dgm:spPr/>
    </dgm:pt>
    <dgm:pt modelId="{3BA461FE-6537-488F-8D81-DF6407B4AF17}" type="pres">
      <dgm:prSet presAssocID="{0456D1E6-8B82-4E69-B1A2-262B01B55866}" presName="spacing" presStyleCnt="0"/>
      <dgm:spPr/>
    </dgm:pt>
    <dgm:pt modelId="{1E031AD8-2F98-499D-96D8-DCF3177C636B}" type="pres">
      <dgm:prSet presAssocID="{27011313-00E8-43B5-8C79-2E891B914FFA}" presName="composite" presStyleCnt="0"/>
      <dgm:spPr/>
    </dgm:pt>
    <dgm:pt modelId="{5A07221D-4BD8-40EB-87AA-144384850212}" type="pres">
      <dgm:prSet presAssocID="{27011313-00E8-43B5-8C79-2E891B914FFA}" presName="imgShp" presStyleLbl="node0" presStyleIdx="1" presStyleCnt="5"/>
      <dgm:spPr>
        <a:blipFill rotWithShape="1">
          <a:blip xmlns:r="http://schemas.openxmlformats.org/officeDocument/2006/relationships" r:embed="rId2"/>
          <a:srcRect/>
          <a:stretch>
            <a:fillRect/>
          </a:stretch>
        </a:blipFill>
      </dgm:spPr>
    </dgm:pt>
    <dgm:pt modelId="{8021F2D0-6E09-450E-9F86-7218394D178E}" type="pres">
      <dgm:prSet presAssocID="{27011313-00E8-43B5-8C79-2E891B914FFA}" presName="txShp" presStyleLbl="node2" presStyleIdx="1" presStyleCnt="5">
        <dgm:presLayoutVars>
          <dgm:chMax val="0"/>
        </dgm:presLayoutVars>
      </dgm:prSet>
      <dgm:spPr/>
    </dgm:pt>
    <dgm:pt modelId="{E3F2A1F8-DDFF-4037-86A4-1F5CB17AF9DD}" type="pres">
      <dgm:prSet presAssocID="{D235B51A-7DDE-4624-8BC0-6AC26F9E7C76}" presName="spacing" presStyleCnt="0"/>
      <dgm:spPr/>
    </dgm:pt>
    <dgm:pt modelId="{DBBE731F-C32A-4B7F-8209-CAEE29DE7E2F}" type="pres">
      <dgm:prSet presAssocID="{D2BDBFEF-7BD9-4200-A82A-B015E8F0AC3B}" presName="composite" presStyleCnt="0"/>
      <dgm:spPr/>
    </dgm:pt>
    <dgm:pt modelId="{D4CB4676-A79D-42D9-B35D-778E3616A051}" type="pres">
      <dgm:prSet presAssocID="{D2BDBFEF-7BD9-4200-A82A-B015E8F0AC3B}" presName="imgShp" presStyleLbl="node0" presStyleIdx="2" presStyleCnt="5"/>
      <dgm:spPr>
        <a:blipFill rotWithShape="1">
          <a:blip xmlns:r="http://schemas.openxmlformats.org/officeDocument/2006/relationships" r:embed="rId3"/>
          <a:srcRect/>
          <a:stretch>
            <a:fillRect/>
          </a:stretch>
        </a:blipFill>
      </dgm:spPr>
    </dgm:pt>
    <dgm:pt modelId="{D8AE90E7-878B-4A49-8707-3835FF80488D}" type="pres">
      <dgm:prSet presAssocID="{D2BDBFEF-7BD9-4200-A82A-B015E8F0AC3B}" presName="txShp" presStyleLbl="node2" presStyleIdx="2" presStyleCnt="5">
        <dgm:presLayoutVars>
          <dgm:chMax val="0"/>
        </dgm:presLayoutVars>
      </dgm:prSet>
      <dgm:spPr/>
    </dgm:pt>
    <dgm:pt modelId="{DC5FEA95-BE09-42FC-A6B2-F7EB93D5173E}" type="pres">
      <dgm:prSet presAssocID="{C65C0E9E-1D9E-4A6F-A236-14283FD18D6F}" presName="spacing" presStyleCnt="0"/>
      <dgm:spPr/>
    </dgm:pt>
    <dgm:pt modelId="{C768F454-9272-4ED8-A76D-4C0BCED59CFF}" type="pres">
      <dgm:prSet presAssocID="{89712B6C-E423-4885-9669-1D58C32C57F3}" presName="composite" presStyleCnt="0"/>
      <dgm:spPr/>
    </dgm:pt>
    <dgm:pt modelId="{875A1344-7D69-4B32-9A7B-866B55682300}" type="pres">
      <dgm:prSet presAssocID="{89712B6C-E423-4885-9669-1D58C32C57F3}" presName="imgShp" presStyleLbl="node0" presStyleIdx="3" presStyleCnt="5"/>
      <dgm:spPr>
        <a:blipFill rotWithShape="1">
          <a:blip xmlns:r="http://schemas.openxmlformats.org/officeDocument/2006/relationships" r:embed="rId4"/>
          <a:srcRect/>
          <a:stretch>
            <a:fillRect/>
          </a:stretch>
        </a:blipFill>
      </dgm:spPr>
    </dgm:pt>
    <dgm:pt modelId="{A3FBAC31-722B-492F-8292-6EE355669714}" type="pres">
      <dgm:prSet presAssocID="{89712B6C-E423-4885-9669-1D58C32C57F3}" presName="txShp" presStyleLbl="node2" presStyleIdx="3" presStyleCnt="5">
        <dgm:presLayoutVars>
          <dgm:chMax val="0"/>
        </dgm:presLayoutVars>
      </dgm:prSet>
      <dgm:spPr/>
    </dgm:pt>
    <dgm:pt modelId="{6E6A2E6A-0A8E-4DC4-A602-132201943676}" type="pres">
      <dgm:prSet presAssocID="{7C90E894-6178-4FA7-9CA3-8B471F81CE81}" presName="spacing" presStyleCnt="0"/>
      <dgm:spPr/>
    </dgm:pt>
    <dgm:pt modelId="{1B33253E-2A85-4CAA-8EFF-EA379C8EA2EA}" type="pres">
      <dgm:prSet presAssocID="{CA080492-3797-482C-8164-6DFAB5AD27BE}" presName="composite" presStyleCnt="0"/>
      <dgm:spPr/>
    </dgm:pt>
    <dgm:pt modelId="{F9169443-7BEF-4E87-8129-DAC78D679EAC}" type="pres">
      <dgm:prSet presAssocID="{CA080492-3797-482C-8164-6DFAB5AD27BE}" presName="imgShp" presStyleLbl="node0" presStyleIdx="4" presStyleCnt="5"/>
      <dgm:spPr>
        <a:blipFill rotWithShape="1">
          <a:blip xmlns:r="http://schemas.openxmlformats.org/officeDocument/2006/relationships" r:embed="rId5"/>
          <a:srcRect/>
          <a:stretch>
            <a:fillRect/>
          </a:stretch>
        </a:blipFill>
      </dgm:spPr>
    </dgm:pt>
    <dgm:pt modelId="{E331C057-F70F-401F-BAA5-1F270CD8DF0B}" type="pres">
      <dgm:prSet presAssocID="{CA080492-3797-482C-8164-6DFAB5AD27BE}" presName="txShp" presStyleLbl="node2" presStyleIdx="4" presStyleCnt="5">
        <dgm:presLayoutVars>
          <dgm:chMax val="0"/>
        </dgm:presLayoutVars>
      </dgm:prSet>
      <dgm:spPr/>
    </dgm:pt>
  </dgm:ptLst>
  <dgm:cxnLst>
    <dgm:cxn modelId="{64F73400-FA53-469B-BAE4-56429794A8D7}" srcId="{B2D28D17-C8CC-4C84-96E2-FA18127B479C}" destId="{CDC4F015-AFA9-410F-976D-61097AB0579F}" srcOrd="0" destOrd="0" parTransId="{3B4D50C5-DA2E-40E8-A7F5-5CB2355A5055}" sibTransId="{0456D1E6-8B82-4E69-B1A2-262B01B55866}"/>
    <dgm:cxn modelId="{43E7B20C-C9A1-4903-BB8F-EC406AF75F75}" type="presOf" srcId="{89712B6C-E423-4885-9669-1D58C32C57F3}" destId="{A3FBAC31-722B-492F-8292-6EE355669714}" srcOrd="0" destOrd="0" presId="Copyright:SmartCharts/Maximilian Supper/GUjCSF1vd8lj29p"/>
    <dgm:cxn modelId="{44C26418-90C5-414A-9CB2-40BFEBF49111}" srcId="{B2D28D17-C8CC-4C84-96E2-FA18127B479C}" destId="{89712B6C-E423-4885-9669-1D58C32C57F3}" srcOrd="3" destOrd="0" parTransId="{7C2889B5-AD13-4198-A7EB-BE084EE9510C}" sibTransId="{7C90E894-6178-4FA7-9CA3-8B471F81CE81}"/>
    <dgm:cxn modelId="{1E348487-1575-46B6-A968-DB384D195659}" type="presOf" srcId="{CA080492-3797-482C-8164-6DFAB5AD27BE}" destId="{E331C057-F70F-401F-BAA5-1F270CD8DF0B}" srcOrd="0" destOrd="0" presId="Copyright:SmartCharts/Maximilian Supper/GUjCSF1vd8lj29p"/>
    <dgm:cxn modelId="{FD7EDE87-6F64-4813-9BCA-D46CEEC4A446}" type="presOf" srcId="{CDC4F015-AFA9-410F-976D-61097AB0579F}" destId="{72230470-1592-426E-A1AC-CD28AC57549E}" srcOrd="0" destOrd="0" presId="Copyright:SmartCharts/Maximilian Supper/GUjCSF1vd8lj29p"/>
    <dgm:cxn modelId="{039460AE-D4DC-4567-A08B-9AECB11BC4F0}" srcId="{B2D28D17-C8CC-4C84-96E2-FA18127B479C}" destId="{D2BDBFEF-7BD9-4200-A82A-B015E8F0AC3B}" srcOrd="2" destOrd="0" parTransId="{E6F8235C-42FA-48AD-91F4-4D65376AF563}" sibTransId="{C65C0E9E-1D9E-4A6F-A236-14283FD18D6F}"/>
    <dgm:cxn modelId="{FF3A9EB5-F412-4462-95AB-CA7D2056A88C}" srcId="{B2D28D17-C8CC-4C84-96E2-FA18127B479C}" destId="{27011313-00E8-43B5-8C79-2E891B914FFA}" srcOrd="1" destOrd="0" parTransId="{40F5DC2C-2E44-49E6-8AB7-E5ABAB5E14BB}" sibTransId="{D235B51A-7DDE-4624-8BC0-6AC26F9E7C76}"/>
    <dgm:cxn modelId="{627B1ABC-0BCA-4EDD-8FB2-CA8F9316E79A}" type="presOf" srcId="{27011313-00E8-43B5-8C79-2E891B914FFA}" destId="{8021F2D0-6E09-450E-9F86-7218394D178E}" srcOrd="0" destOrd="0" presId="Copyright:SmartCharts/Maximilian Supper/GUjCSF1vd8lj29p"/>
    <dgm:cxn modelId="{59771CD4-11FF-4091-ADC6-3B023E7DD3AA}" type="presOf" srcId="{B2D28D17-C8CC-4C84-96E2-FA18127B479C}" destId="{0C129EF8-7297-47B7-879A-7218C0C76FB7}" srcOrd="0" destOrd="0" presId="Copyright:SmartCharts/Maximilian Supper/GUjCSF1vd8lj29p"/>
    <dgm:cxn modelId="{D9AED4DE-2335-4CAC-8B87-BCC975DFA144}" type="presOf" srcId="{D2BDBFEF-7BD9-4200-A82A-B015E8F0AC3B}" destId="{D8AE90E7-878B-4A49-8707-3835FF80488D}" srcOrd="0" destOrd="0" presId="Copyright:SmartCharts/Maximilian Supper/GUjCSF1vd8lj29p"/>
    <dgm:cxn modelId="{DD776FEF-CB38-448F-AB5A-6EED3092F8B2}" srcId="{B2D28D17-C8CC-4C84-96E2-FA18127B479C}" destId="{CA080492-3797-482C-8164-6DFAB5AD27BE}" srcOrd="4" destOrd="0" parTransId="{5C890FD9-37C8-44FB-8D17-708B69B865D9}" sibTransId="{CE914CC4-C699-4EE1-BCB2-FFC0496725D2}"/>
    <dgm:cxn modelId="{8FB14C41-9CA3-4310-88BA-248804174AF5}" type="presParOf" srcId="{0C129EF8-7297-47B7-879A-7218C0C76FB7}" destId="{4E5DA080-F020-4462-900C-24836CE70F00}" srcOrd="0" destOrd="0" presId="Copyright:SmartCharts/Maximilian Supper/GUjCSF1vd8lj29p"/>
    <dgm:cxn modelId="{B735CDE1-FC31-4E85-BFE6-786C32493E93}" type="presParOf" srcId="{4E5DA080-F020-4462-900C-24836CE70F00}" destId="{22E44BA9-2550-4F84-A7F6-A9D3F32E8332}" srcOrd="0" destOrd="0" presId="Copyright:SmartCharts/Maximilian Supper/GUjCSF1vd8lj29p"/>
    <dgm:cxn modelId="{F2725E98-4281-425F-8DA1-E62D91A6046E}" type="presParOf" srcId="{4E5DA080-F020-4462-900C-24836CE70F00}" destId="{72230470-1592-426E-A1AC-CD28AC57549E}" srcOrd="1" destOrd="0" presId="Copyright:SmartCharts/Maximilian Supper/GUjCSF1vd8lj29p"/>
    <dgm:cxn modelId="{9B5FAFC4-9627-4894-98F3-7146A0A52769}" type="presParOf" srcId="{0C129EF8-7297-47B7-879A-7218C0C76FB7}" destId="{3BA461FE-6537-488F-8D81-DF6407B4AF17}" srcOrd="1" destOrd="0" presId="Copyright:SmartCharts/Maximilian Supper/GUjCSF1vd8lj29p"/>
    <dgm:cxn modelId="{4236CCFC-8ECA-4AFB-A599-E529513849B8}" type="presParOf" srcId="{0C129EF8-7297-47B7-879A-7218C0C76FB7}" destId="{1E031AD8-2F98-499D-96D8-DCF3177C636B}" srcOrd="2" destOrd="0" presId="Copyright:SmartCharts/Maximilian Supper/GUjCSF1vd8lj29p"/>
    <dgm:cxn modelId="{4732449F-089D-4B56-AE7D-864480221C43}" type="presParOf" srcId="{1E031AD8-2F98-499D-96D8-DCF3177C636B}" destId="{5A07221D-4BD8-40EB-87AA-144384850212}" srcOrd="0" destOrd="0" presId="Copyright:SmartCharts/Maximilian Supper/GUjCSF1vd8lj29p"/>
    <dgm:cxn modelId="{920AE737-0D7D-4E51-86CA-02F0084D55E8}" type="presParOf" srcId="{1E031AD8-2F98-499D-96D8-DCF3177C636B}" destId="{8021F2D0-6E09-450E-9F86-7218394D178E}" srcOrd="1" destOrd="0" presId="Copyright:SmartCharts/Maximilian Supper/GUjCSF1vd8lj29p"/>
    <dgm:cxn modelId="{2B8E2644-8D4F-4293-8CD4-1A72058E7C07}" type="presParOf" srcId="{0C129EF8-7297-47B7-879A-7218C0C76FB7}" destId="{E3F2A1F8-DDFF-4037-86A4-1F5CB17AF9DD}" srcOrd="3" destOrd="0" presId="Copyright:SmartCharts/Maximilian Supper/GUjCSF1vd8lj29p"/>
    <dgm:cxn modelId="{7CC46DB7-E3C2-41AC-8E62-6556885FBEF5}" type="presParOf" srcId="{0C129EF8-7297-47B7-879A-7218C0C76FB7}" destId="{DBBE731F-C32A-4B7F-8209-CAEE29DE7E2F}" srcOrd="4" destOrd="0" presId="Copyright:SmartCharts/Maximilian Supper/GUjCSF1vd8lj29p"/>
    <dgm:cxn modelId="{2E021875-86CE-4BEA-AF5B-FDC58DEF7739}" type="presParOf" srcId="{DBBE731F-C32A-4B7F-8209-CAEE29DE7E2F}" destId="{D4CB4676-A79D-42D9-B35D-778E3616A051}" srcOrd="0" destOrd="0" presId="Copyright:SmartCharts/Maximilian Supper/GUjCSF1vd8lj29p"/>
    <dgm:cxn modelId="{FBD09672-868C-4031-A8AB-B328ACF01E45}" type="presParOf" srcId="{DBBE731F-C32A-4B7F-8209-CAEE29DE7E2F}" destId="{D8AE90E7-878B-4A49-8707-3835FF80488D}" srcOrd="1" destOrd="0" presId="Copyright:SmartCharts/Maximilian Supper/GUjCSF1vd8lj29p"/>
    <dgm:cxn modelId="{FA83C4E8-584A-4CA0-82D9-16D8302E804B}" type="presParOf" srcId="{0C129EF8-7297-47B7-879A-7218C0C76FB7}" destId="{DC5FEA95-BE09-42FC-A6B2-F7EB93D5173E}" srcOrd="5" destOrd="0" presId="Copyright:SmartCharts/Maximilian Supper/GUjCSF1vd8lj29p"/>
    <dgm:cxn modelId="{C07C4437-DF42-490B-850F-620248444C9B}" type="presParOf" srcId="{0C129EF8-7297-47B7-879A-7218C0C76FB7}" destId="{C768F454-9272-4ED8-A76D-4C0BCED59CFF}" srcOrd="6" destOrd="0" presId="Copyright:SmartCharts/Maximilian Supper/GUjCSF1vd8lj29p"/>
    <dgm:cxn modelId="{7DB03D06-9095-4AE7-8795-456E2E89EC28}" type="presParOf" srcId="{C768F454-9272-4ED8-A76D-4C0BCED59CFF}" destId="{875A1344-7D69-4B32-9A7B-866B55682300}" srcOrd="0" destOrd="0" presId="Copyright:SmartCharts/Maximilian Supper/GUjCSF1vd8lj29p"/>
    <dgm:cxn modelId="{1038204F-80F5-4CD5-9908-6CD147C04F56}" type="presParOf" srcId="{C768F454-9272-4ED8-A76D-4C0BCED59CFF}" destId="{A3FBAC31-722B-492F-8292-6EE355669714}" srcOrd="1" destOrd="0" presId="Copyright:SmartCharts/Maximilian Supper/GUjCSF1vd8lj29p"/>
    <dgm:cxn modelId="{B67A6F2C-3DF9-4FD4-9AEE-C3722C0A36A1}" type="presParOf" srcId="{0C129EF8-7297-47B7-879A-7218C0C76FB7}" destId="{6E6A2E6A-0A8E-4DC4-A602-132201943676}" srcOrd="7" destOrd="0" presId="Copyright:SmartCharts/Maximilian Supper/GUjCSF1vd8lj29p"/>
    <dgm:cxn modelId="{60DC9CC4-6F52-43E4-8D4C-C40EC5A62BCA}" type="presParOf" srcId="{0C129EF8-7297-47B7-879A-7218C0C76FB7}" destId="{1B33253E-2A85-4CAA-8EFF-EA379C8EA2EA}" srcOrd="8" destOrd="0" presId="Copyright:SmartCharts/Maximilian Supper/GUjCSF1vd8lj29p"/>
    <dgm:cxn modelId="{C0D9BB91-AED9-49AC-878E-03B6FB228EC0}" type="presParOf" srcId="{1B33253E-2A85-4CAA-8EFF-EA379C8EA2EA}" destId="{F9169443-7BEF-4E87-8129-DAC78D679EAC}" srcOrd="0" destOrd="0" presId="Copyright:SmartCharts/Maximilian Supper/GUjCSF1vd8lj29p"/>
    <dgm:cxn modelId="{23A493BA-4FDA-4DE8-A82E-F073D0E84319}" type="presParOf" srcId="{1B33253E-2A85-4CAA-8EFF-EA379C8EA2EA}" destId="{E331C057-F70F-401F-BAA5-1F270CD8DF0B}" srcOrd="1" destOrd="0" presId="Copyright:SmartCharts/Maximilian Supper/GUjCSF1vd8lj29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04819-1229-4BF7-AB3F-2F6041738F04}">
      <dsp:nvSpPr>
        <dsp:cNvPr id="0" name=""/>
        <dsp:cNvSpPr/>
      </dsp:nvSpPr>
      <dsp:spPr>
        <a:xfrm>
          <a:off x="1406" y="0"/>
          <a:ext cx="2303852" cy="4608512"/>
        </a:xfrm>
        <a:prstGeom prst="rect">
          <a:avLst/>
        </a:prstGeom>
        <a:solidFill>
          <a:srgbClr val="FCFBFB">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54B5C2-E9B2-491B-8121-E8602381E160}">
      <dsp:nvSpPr>
        <dsp:cNvPr id="0" name=""/>
        <dsp:cNvSpPr/>
      </dsp:nvSpPr>
      <dsp:spPr>
        <a:xfrm>
          <a:off x="1406"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1406" y="1940745"/>
        <a:ext cx="2303852" cy="921702"/>
      </dsp:txXfrm>
    </dsp:sp>
    <dsp:sp modelId="{6BE5BFB9-007E-40A5-A963-CE38E4974C2B}">
      <dsp:nvSpPr>
        <dsp:cNvPr id="0" name=""/>
        <dsp:cNvSpPr/>
      </dsp:nvSpPr>
      <dsp:spPr>
        <a:xfrm>
          <a:off x="386015" y="276510"/>
          <a:ext cx="1534634" cy="1534634"/>
        </a:xfrm>
        <a:prstGeom prst="rect">
          <a:avLst/>
        </a:prstGeom>
        <a:blipFill rotWithShape="1">
          <a:blip xmlns:r="http://schemas.openxmlformats.org/officeDocument/2006/relationships" r:embed="rId1"/>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4DFA02-341A-4BF4-8769-6E02F735710D}">
      <dsp:nvSpPr>
        <dsp:cNvPr id="0" name=""/>
        <dsp:cNvSpPr/>
      </dsp:nvSpPr>
      <dsp:spPr>
        <a:xfrm>
          <a:off x="2305258" y="0"/>
          <a:ext cx="2303852" cy="4608512"/>
        </a:xfrm>
        <a:prstGeom prst="rect">
          <a:avLst/>
        </a:prstGeom>
        <a:solidFill>
          <a:srgbClr val="F8F8F8">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8F7D5-B677-4568-8119-CB2E2FC14E05}">
      <dsp:nvSpPr>
        <dsp:cNvPr id="0" name=""/>
        <dsp:cNvSpPr/>
      </dsp:nvSpPr>
      <dsp:spPr>
        <a:xfrm>
          <a:off x="2305258"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2305258" y="1940745"/>
        <a:ext cx="2303852" cy="921702"/>
      </dsp:txXfrm>
    </dsp:sp>
    <dsp:sp modelId="{2A6A5B79-29D7-4879-82F2-E441BBF40801}">
      <dsp:nvSpPr>
        <dsp:cNvPr id="0" name=""/>
        <dsp:cNvSpPr/>
      </dsp:nvSpPr>
      <dsp:spPr>
        <a:xfrm>
          <a:off x="2689867" y="276510"/>
          <a:ext cx="1534634" cy="1534634"/>
        </a:xfrm>
        <a:prstGeom prst="rect">
          <a:avLst/>
        </a:prstGeom>
        <a:blipFill rotWithShape="1">
          <a:blip xmlns:r="http://schemas.openxmlformats.org/officeDocument/2006/relationships" r:embed="rId2"/>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9584D4-50C8-43FC-86B6-4543238E04B4}">
      <dsp:nvSpPr>
        <dsp:cNvPr id="0" name=""/>
        <dsp:cNvSpPr/>
      </dsp:nvSpPr>
      <dsp:spPr>
        <a:xfrm>
          <a:off x="4609110" y="0"/>
          <a:ext cx="2303852" cy="4608512"/>
        </a:xfrm>
        <a:prstGeom prst="rect">
          <a:avLst/>
        </a:prstGeom>
        <a:solidFill>
          <a:srgbClr val="F4F4F4">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774948-A2AA-480E-8293-949C50BF31A8}">
      <dsp:nvSpPr>
        <dsp:cNvPr id="0" name=""/>
        <dsp:cNvSpPr/>
      </dsp:nvSpPr>
      <dsp:spPr>
        <a:xfrm>
          <a:off x="4609110"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4609110" y="1940745"/>
        <a:ext cx="2303852" cy="921702"/>
      </dsp:txXfrm>
    </dsp:sp>
    <dsp:sp modelId="{B7625997-7C90-4183-9680-4EF50414AAB0}">
      <dsp:nvSpPr>
        <dsp:cNvPr id="0" name=""/>
        <dsp:cNvSpPr/>
      </dsp:nvSpPr>
      <dsp:spPr>
        <a:xfrm>
          <a:off x="4993719" y="276510"/>
          <a:ext cx="1534634" cy="1534634"/>
        </a:xfrm>
        <a:prstGeom prst="rect">
          <a:avLst/>
        </a:prstGeom>
        <a:blipFill rotWithShape="1">
          <a:blip xmlns:r="http://schemas.openxmlformats.org/officeDocument/2006/relationships" r:embed="rId3"/>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16911-84F8-4354-9EE2-A59DE81FBD50}">
      <dsp:nvSpPr>
        <dsp:cNvPr id="0" name=""/>
        <dsp:cNvSpPr/>
      </dsp:nvSpPr>
      <dsp:spPr>
        <a:xfrm>
          <a:off x="6912963" y="0"/>
          <a:ext cx="2303852" cy="4608512"/>
        </a:xfrm>
        <a:prstGeom prst="rect">
          <a:avLst/>
        </a:prstGeom>
        <a:solidFill>
          <a:srgbClr val="F0F1F2">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697CE5-04FB-4F6A-B2E2-BF42D6D64C36}">
      <dsp:nvSpPr>
        <dsp:cNvPr id="0" name=""/>
        <dsp:cNvSpPr/>
      </dsp:nvSpPr>
      <dsp:spPr>
        <a:xfrm>
          <a:off x="6912963"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a:p>
      </dsp:txBody>
      <dsp:txXfrm>
        <a:off x="6912963" y="1940745"/>
        <a:ext cx="2303852" cy="921702"/>
      </dsp:txXfrm>
    </dsp:sp>
    <dsp:sp modelId="{A8E5E950-25E1-4FDF-B4B0-47509551A9BF}">
      <dsp:nvSpPr>
        <dsp:cNvPr id="0" name=""/>
        <dsp:cNvSpPr/>
      </dsp:nvSpPr>
      <dsp:spPr>
        <a:xfrm>
          <a:off x="7297571" y="276510"/>
          <a:ext cx="1534634" cy="1534634"/>
        </a:xfrm>
        <a:prstGeom prst="rect">
          <a:avLst/>
        </a:prstGeom>
        <a:blipFill rotWithShape="1">
          <a:blip xmlns:r="http://schemas.openxmlformats.org/officeDocument/2006/relationships" r:embed="rId4"/>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87D6C4-9B08-4603-A767-30E12F33C343}">
      <dsp:nvSpPr>
        <dsp:cNvPr id="0" name=""/>
        <dsp:cNvSpPr/>
      </dsp:nvSpPr>
      <dsp:spPr>
        <a:xfrm>
          <a:off x="9216815" y="0"/>
          <a:ext cx="2303852" cy="4608512"/>
        </a:xfrm>
        <a:prstGeom prst="rect">
          <a:avLst/>
        </a:prstGeom>
        <a:solidFill>
          <a:srgbClr val="EAEBED">
            <a:hueOff val="0"/>
            <a:satOff val="0"/>
            <a:lumOff val="0"/>
            <a:alphaOff val="0"/>
          </a:srgbClr>
        </a:solidFill>
        <a:ln w="19050" cap="flat" cmpd="sng" algn="ctr">
          <a:solidFill>
            <a:srgbClr val="2A2A29">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4808B6-A3D8-46E1-8E54-541B8476CEDE}">
      <dsp:nvSpPr>
        <dsp:cNvPr id="0" name=""/>
        <dsp:cNvSpPr/>
      </dsp:nvSpPr>
      <dsp:spPr>
        <a:xfrm>
          <a:off x="9216815" y="1940745"/>
          <a:ext cx="2303852" cy="92170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9959" tIns="45720" rIns="179959" bIns="45720" numCol="1" spcCol="1270" anchor="t"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9216815" y="1940745"/>
        <a:ext cx="2303852" cy="921702"/>
      </dsp:txXfrm>
    </dsp:sp>
    <dsp:sp modelId="{36D226C0-45EF-4FE7-A65D-2907E9D16202}">
      <dsp:nvSpPr>
        <dsp:cNvPr id="0" name=""/>
        <dsp:cNvSpPr/>
      </dsp:nvSpPr>
      <dsp:spPr>
        <a:xfrm>
          <a:off x="9601424" y="276510"/>
          <a:ext cx="1534634" cy="1534634"/>
        </a:xfrm>
        <a:prstGeom prst="rect">
          <a:avLst/>
        </a:prstGeom>
        <a:blipFill rotWithShape="1">
          <a:blip xmlns:r="http://schemas.openxmlformats.org/officeDocument/2006/relationships" r:embed="rId5"/>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918CC-01E8-4093-83E4-677BAB1943FD}">
      <dsp:nvSpPr>
        <dsp:cNvPr id="0" name=""/>
        <dsp:cNvSpPr/>
      </dsp:nvSpPr>
      <dsp:spPr>
        <a:xfrm>
          <a:off x="2057714" y="218"/>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2057714" y="218"/>
        <a:ext cx="1645608" cy="1069645"/>
      </dsp:txXfrm>
    </dsp:sp>
    <dsp:sp modelId="{72A4B679-018F-4EFC-B92A-E3BDCF85831F}">
      <dsp:nvSpPr>
        <dsp:cNvPr id="0" name=""/>
        <dsp:cNvSpPr/>
      </dsp:nvSpPr>
      <dsp:spPr>
        <a:xfrm>
          <a:off x="973484" y="535041"/>
          <a:ext cx="3814069" cy="3814069"/>
        </a:xfrm>
        <a:custGeom>
          <a:avLst/>
          <a:gdLst/>
          <a:ahLst/>
          <a:cxnLst/>
          <a:rect l="0" t="0" r="0" b="0"/>
          <a:pathLst>
            <a:path>
              <a:moveTo>
                <a:pt x="2893984" y="275252"/>
              </a:moveTo>
              <a:arcTo wR="1907034" hR="1907034" stAng="18070007" swAng="1026451"/>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B9828D65-B85B-43E2-89F4-367347A5D651}">
      <dsp:nvSpPr>
        <dsp:cNvPr id="0" name=""/>
        <dsp:cNvSpPr/>
      </dsp:nvSpPr>
      <dsp:spPr>
        <a:xfrm>
          <a:off x="3871412" y="131794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3871412" y="1317946"/>
        <a:ext cx="1645608" cy="1069645"/>
      </dsp:txXfrm>
    </dsp:sp>
    <dsp:sp modelId="{A3CE66CB-FEF8-4BF7-8239-10B9DC7F125A}">
      <dsp:nvSpPr>
        <dsp:cNvPr id="0" name=""/>
        <dsp:cNvSpPr/>
      </dsp:nvSpPr>
      <dsp:spPr>
        <a:xfrm>
          <a:off x="973484" y="535041"/>
          <a:ext cx="3814069" cy="3814069"/>
        </a:xfrm>
        <a:custGeom>
          <a:avLst/>
          <a:gdLst/>
          <a:ahLst/>
          <a:cxnLst/>
          <a:rect l="0" t="0" r="0" b="0"/>
          <a:pathLst>
            <a:path>
              <a:moveTo>
                <a:pt x="3806880" y="2072469"/>
              </a:moveTo>
              <a:arcTo wR="1907034" hR="1907034" stAng="21898598" swAng="1219106"/>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B9102338-285D-4C11-8810-CA6D9A175038}">
      <dsp:nvSpPr>
        <dsp:cNvPr id="0" name=""/>
        <dsp:cNvSpPr/>
      </dsp:nvSpPr>
      <dsp:spPr>
        <a:xfrm>
          <a:off x="3178641" y="345007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3178641" y="3450076"/>
        <a:ext cx="1645608" cy="1069645"/>
      </dsp:txXfrm>
    </dsp:sp>
    <dsp:sp modelId="{A6A30CCF-1432-4D6F-B84C-7AEE0303730C}">
      <dsp:nvSpPr>
        <dsp:cNvPr id="0" name=""/>
        <dsp:cNvSpPr/>
      </dsp:nvSpPr>
      <dsp:spPr>
        <a:xfrm>
          <a:off x="973484" y="535041"/>
          <a:ext cx="3814069" cy="3814069"/>
        </a:xfrm>
        <a:custGeom>
          <a:avLst/>
          <a:gdLst/>
          <a:ahLst/>
          <a:cxnLst/>
          <a:rect l="0" t="0" r="0" b="0"/>
          <a:pathLst>
            <a:path>
              <a:moveTo>
                <a:pt x="2086868" y="3805571"/>
              </a:moveTo>
              <a:arcTo wR="1907034" hR="1907034" stAng="5075338" swAng="649325"/>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4B731FB6-BEA1-4209-AF65-E76A99BEDB18}">
      <dsp:nvSpPr>
        <dsp:cNvPr id="0" name=""/>
        <dsp:cNvSpPr/>
      </dsp:nvSpPr>
      <dsp:spPr>
        <a:xfrm>
          <a:off x="936787" y="345007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936787" y="3450076"/>
        <a:ext cx="1645608" cy="1069645"/>
      </dsp:txXfrm>
    </dsp:sp>
    <dsp:sp modelId="{6D2BD188-22C6-4399-A407-F937E975E9E0}">
      <dsp:nvSpPr>
        <dsp:cNvPr id="0" name=""/>
        <dsp:cNvSpPr/>
      </dsp:nvSpPr>
      <dsp:spPr>
        <a:xfrm>
          <a:off x="973484" y="535041"/>
          <a:ext cx="3814069" cy="3814069"/>
        </a:xfrm>
        <a:custGeom>
          <a:avLst/>
          <a:gdLst/>
          <a:ahLst/>
          <a:cxnLst/>
          <a:rect l="0" t="0" r="0" b="0"/>
          <a:pathLst>
            <a:path>
              <a:moveTo>
                <a:pt x="182847" y="2721872"/>
              </a:moveTo>
              <a:arcTo wR="1907034" hR="1907034" stAng="9282295" swAng="1219106"/>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 modelId="{497458C4-D208-4CD4-8362-C28429D925E5}">
      <dsp:nvSpPr>
        <dsp:cNvPr id="0" name=""/>
        <dsp:cNvSpPr/>
      </dsp:nvSpPr>
      <dsp:spPr>
        <a:xfrm>
          <a:off x="244016" y="1317946"/>
          <a:ext cx="1645608" cy="1069645"/>
        </a:xfrm>
        <a:prstGeom prst="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0043" rIns="0" bIns="90043" numCol="1" spcCol="1270" anchor="ctr" anchorCtr="0">
          <a:noAutofit/>
        </a:bodyPr>
        <a:lstStyle/>
        <a:p>
          <a:pPr marL="0" lvl="0" indent="0" algn="ctr"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244016" y="1317946"/>
        <a:ext cx="1645608" cy="1069645"/>
      </dsp:txXfrm>
    </dsp:sp>
    <dsp:sp modelId="{D32FA70C-30EF-4BBE-B0B8-475888153B76}">
      <dsp:nvSpPr>
        <dsp:cNvPr id="0" name=""/>
        <dsp:cNvSpPr/>
      </dsp:nvSpPr>
      <dsp:spPr>
        <a:xfrm>
          <a:off x="973484" y="535041"/>
          <a:ext cx="3814069" cy="3814069"/>
        </a:xfrm>
        <a:custGeom>
          <a:avLst/>
          <a:gdLst/>
          <a:ahLst/>
          <a:cxnLst/>
          <a:rect l="0" t="0" r="0" b="0"/>
          <a:pathLst>
            <a:path>
              <a:moveTo>
                <a:pt x="483738" y="637778"/>
              </a:moveTo>
              <a:arcTo wR="1907034" hR="1907034" stAng="13303542" swAng="1026451"/>
            </a:path>
          </a:pathLst>
        </a:custGeom>
        <a:noFill/>
        <a:ln w="12700" cap="flat" cmpd="sng" algn="ctr">
          <a:solidFill>
            <a:srgbClr val="2A2A29">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30470-1592-426E-A1AC-CD28AC57549E}">
      <dsp:nvSpPr>
        <dsp:cNvPr id="0" name=""/>
        <dsp:cNvSpPr/>
      </dsp:nvSpPr>
      <dsp:spPr>
        <a:xfrm>
          <a:off x="767335" y="0"/>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37458"/>
        <a:ext cx="4631448" cy="692419"/>
      </dsp:txXfrm>
    </dsp:sp>
    <dsp:sp modelId="{22E44BA9-2550-4F84-A7F6-A9D3F32E8332}">
      <dsp:nvSpPr>
        <dsp:cNvPr id="0" name=""/>
        <dsp:cNvSpPr/>
      </dsp:nvSpPr>
      <dsp:spPr>
        <a:xfrm>
          <a:off x="0" y="0"/>
          <a:ext cx="767335" cy="767335"/>
        </a:xfrm>
        <a:prstGeom prst="roundRect">
          <a:avLst/>
        </a:prstGeom>
        <a:blipFill rotWithShape="1">
          <a:blip xmlns:r="http://schemas.openxmlformats.org/officeDocument/2006/relationships" r:embed="rId1"/>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21F2D0-6E09-450E-9F86-7218394D178E}">
      <dsp:nvSpPr>
        <dsp:cNvPr id="0" name=""/>
        <dsp:cNvSpPr/>
      </dsp:nvSpPr>
      <dsp:spPr>
        <a:xfrm>
          <a:off x="767335" y="959169"/>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996627"/>
        <a:ext cx="4631448" cy="692419"/>
      </dsp:txXfrm>
    </dsp:sp>
    <dsp:sp modelId="{5A07221D-4BD8-40EB-87AA-144384850212}">
      <dsp:nvSpPr>
        <dsp:cNvPr id="0" name=""/>
        <dsp:cNvSpPr/>
      </dsp:nvSpPr>
      <dsp:spPr>
        <a:xfrm>
          <a:off x="0" y="959169"/>
          <a:ext cx="767335" cy="767335"/>
        </a:xfrm>
        <a:prstGeom prst="roundRect">
          <a:avLst/>
        </a:prstGeom>
        <a:blipFill rotWithShape="1">
          <a:blip xmlns:r="http://schemas.openxmlformats.org/officeDocument/2006/relationships" r:embed="rId2"/>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AE90E7-878B-4A49-8707-3835FF80488D}">
      <dsp:nvSpPr>
        <dsp:cNvPr id="0" name=""/>
        <dsp:cNvSpPr/>
      </dsp:nvSpPr>
      <dsp:spPr>
        <a:xfrm>
          <a:off x="767335" y="1918338"/>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1955796"/>
        <a:ext cx="4631448" cy="692419"/>
      </dsp:txXfrm>
    </dsp:sp>
    <dsp:sp modelId="{D4CB4676-A79D-42D9-B35D-778E3616A051}">
      <dsp:nvSpPr>
        <dsp:cNvPr id="0" name=""/>
        <dsp:cNvSpPr/>
      </dsp:nvSpPr>
      <dsp:spPr>
        <a:xfrm>
          <a:off x="0" y="1918338"/>
          <a:ext cx="767335" cy="767335"/>
        </a:xfrm>
        <a:prstGeom prst="roundRect">
          <a:avLst/>
        </a:prstGeom>
        <a:blipFill rotWithShape="1">
          <a:blip xmlns:r="http://schemas.openxmlformats.org/officeDocument/2006/relationships" r:embed="rId3"/>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FBAC31-722B-492F-8292-6EE355669714}">
      <dsp:nvSpPr>
        <dsp:cNvPr id="0" name=""/>
        <dsp:cNvSpPr/>
      </dsp:nvSpPr>
      <dsp:spPr>
        <a:xfrm>
          <a:off x="767335" y="2877507"/>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2914965"/>
        <a:ext cx="4631448" cy="692419"/>
      </dsp:txXfrm>
    </dsp:sp>
    <dsp:sp modelId="{875A1344-7D69-4B32-9A7B-866B55682300}">
      <dsp:nvSpPr>
        <dsp:cNvPr id="0" name=""/>
        <dsp:cNvSpPr/>
      </dsp:nvSpPr>
      <dsp:spPr>
        <a:xfrm>
          <a:off x="0" y="2877507"/>
          <a:ext cx="767335" cy="767335"/>
        </a:xfrm>
        <a:prstGeom prst="roundRect">
          <a:avLst/>
        </a:prstGeom>
        <a:blipFill rotWithShape="1">
          <a:blip xmlns:r="http://schemas.openxmlformats.org/officeDocument/2006/relationships" r:embed="rId4"/>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31C057-F70F-401F-BAA5-1F270CD8DF0B}">
      <dsp:nvSpPr>
        <dsp:cNvPr id="0" name=""/>
        <dsp:cNvSpPr/>
      </dsp:nvSpPr>
      <dsp:spPr>
        <a:xfrm>
          <a:off x="767335" y="3836676"/>
          <a:ext cx="4706364" cy="767335"/>
        </a:xfrm>
        <a:prstGeom prst="roundRect">
          <a:avLst/>
        </a:prstGeom>
        <a:solidFill>
          <a:srgbClr val="FFFFFF">
            <a:alpha val="0"/>
            <a:hueOff val="0"/>
            <a:satOff val="0"/>
            <a:lumOff val="0"/>
            <a:alphaOff val="0"/>
          </a:srgbClr>
        </a:solid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27" tIns="45720" rIns="0" bIns="45720" numCol="1" spcCol="1270" anchor="ctr" anchorCtr="0">
          <a:noAutofit/>
        </a:bodyPr>
        <a:lstStyle/>
        <a:p>
          <a:pPr marL="0" lvl="0" indent="0" algn="l" defTabSz="622300">
            <a:lnSpc>
              <a:spcPct val="100000"/>
            </a:lnSpc>
            <a:spcBef>
              <a:spcPts val="0"/>
            </a:spcBef>
            <a:spcAft>
              <a:spcPts val="300"/>
            </a:spcAft>
            <a:buNone/>
            <a:defRPr b="0" i="0" cap="none" spc="0">
              <a:latin typeface="Montserrat"/>
              <a:ea typeface="Montserrat"/>
              <a:cs typeface="Montserrat"/>
            </a:defRPr>
          </a:pPr>
          <a:endParaRPr lang="de-DE" sz="1400" kern="1200" dirty="0"/>
        </a:p>
      </dsp:txBody>
      <dsp:txXfrm>
        <a:off x="804793" y="3874134"/>
        <a:ext cx="4631448" cy="692419"/>
      </dsp:txXfrm>
    </dsp:sp>
    <dsp:sp modelId="{F9169443-7BEF-4E87-8129-DAC78D679EAC}">
      <dsp:nvSpPr>
        <dsp:cNvPr id="0" name=""/>
        <dsp:cNvSpPr/>
      </dsp:nvSpPr>
      <dsp:spPr>
        <a:xfrm>
          <a:off x="0" y="3836676"/>
          <a:ext cx="767335" cy="767335"/>
        </a:xfrm>
        <a:prstGeom prst="roundRect">
          <a:avLst/>
        </a:prstGeom>
        <a:blipFill rotWithShape="1">
          <a:blip xmlns:r="http://schemas.openxmlformats.org/officeDocument/2006/relationships" r:embed="rId5"/>
          <a:srcRect/>
          <a:stretch>
            <a:fillRect/>
          </a:stretch>
        </a:blipFill>
        <a:ln w="19050" cap="flat" cmpd="sng" algn="ctr">
          <a:solidFill>
            <a:srgbClr val="FFFFFF">
              <a:alpha val="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Copyright:SmartCharts/Maximilian Supper/AzVYtOElqOZl7CE">
  <dgm:title val="SmartCharts Business Library"/>
  <dgm:desc val="&#10;Copyright: SmartCharts365.com&#10;Maximilian Supper | All rights reserved&#10;&#10;This SmartChart is provided exclusively for demo and evaluation purposes and may not be copied, reused, modified, extracted, transferred, shared, distributed, or integrated into any other presentation, template, document, product, or commercial work.&#10;&#10;Any unauthorized use is prohibited.&#10;&#10;SmartCharts365.com | All rights reserved&#10;"/>
  <dgm:catLst>
    <dgm:cat type="other" pri="10"/>
  </dgm:catLst>
  <dgm:sampData>
    <dgm:dataModel>
      <dgm:ptLst>
        <dgm:pt modelId="0" type="doc"/>
        <dgm:pt modelId="1">
          <dgm:prSet phldrT="SmartCharts Text hinzufügen" phldr="1"/>
        </dgm:pt>
        <dgm:pt modelId="2">
          <dgm:prSet phldrT="SmartCharts Text hinzufügen" phldr="1"/>
        </dgm:pt>
        <dgm:pt modelId="3">
          <dgm:prSet phldrT="SmartCharts Text hinzufügen" phldr="1"/>
        </dgm:pt>
      </dgm:ptLst>
      <dgm:cxnLst>
        <dgm:cxn modelId="4" srcId="0" destId="1" srcOrd="0" destOrd="0"/>
        <dgm:cxn modelId="5" srcId="0" destId="2" srcOrd="1"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Name0">
    <dgm:varLst>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2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2"/>
            <dgm:constr type="t" for="ch" forName="nodeTx" refType="b" refFor="ch" refForName="imagNode"/>
            <dgm:constr type="tOff" for="ch" forName="nodeTx" val="3.6"/>
            <dgm:constr type="ctrX" for="ch" forName="nodeTx" refType="w" fact="0.5"/>
            <dgm:constr type="primFontSz" for="ch" forName="nodeTx" op="equ" val="14"/>
            <dgm:constr type="w" for="ch" forName="invisiNode" refType="w" fact="0.01"/>
            <dgm:constr type="h" for="ch" forName="invisiNode" refType="h" fact="0.06"/>
            <dgm:constr type="t" for="ch" forName="invisiNode"/>
            <dgm:constr type="ctrX" for="ch" forName="invisiNode" refType="w" fact="0.5"/>
            <dgm:constr type="w" for="ch" forName="imagNode" refType="w" fact="0.72"/>
            <dgm:constr type="h" for="ch" forName="imagNode" refType="w" refFor="ch" refForName="imagNode" op="equ"/>
            <dgm:constr type="h" for="ch" forName="imagNode" refType="h" op="lte" fact="0.333"/>
            <dgm:constr type="ctrX" for="ch" forName="imagNode" refType="w" fact="0.5"/>
            <dgm:constr type="t" for="ch" forName="imagNode" refType="h" fact="0.06"/>
          </dgm:constrLst>
          <dgm:ruleLst/>
          <dgm:layoutNode name="bkgdShape" styleLbl="node3">
            <dgm:alg type="sp"/>
            <dgm:shape xmlns:r="http://schemas.openxmlformats.org/officeDocument/2006/relationships" type="rect" r:blip="">
              <dgm:adjLst>
                <dgm:adj idx="1" val="0.1"/>
              </dgm:adjLst>
            </dgm:shape>
            <dgm:presOf/>
            <dgm:constrLst/>
            <dgm:ruleLst/>
          </dgm:layoutNode>
          <dgm:layoutNode name="nodeTx" styleLbl="node2">
            <dgm:varLst>
              <dgm:chMax val="0"/>
            </dgm:varLst>
            <dgm:alg type="tx">
              <dgm:param type="txAnchorVert" val="t"/>
              <dgm:param type="parTxLTRAlign" val="ctr"/>
              <dgm:param type="parTxRTLAlign" val="ctr"/>
              <dgm:param type="txAnchorHorzCh" val="ctr"/>
            </dgm:alg>
            <dgm:shape xmlns:r="http://schemas.openxmlformats.org/officeDocument/2006/relationships" type="rect" r:blip="" hideGeom="1">
              <dgm:adjLst/>
            </dgm:shape>
            <dgm:presOf axis="self" ptType="node"/>
            <dgm:constrLst>
              <dgm:constr type="lMarg" val="14.17"/>
              <dgm:constr type="rMarg" val="14.17"/>
              <dgm:constr type="tMarg" val="3.6"/>
              <dgm:constr type="bMarg" val="3.6"/>
            </dgm:constrLst>
          </dgm:layoutNode>
          <dgm:layoutNode name="imagNode" styleLbl="node1">
            <dgm:alg type="sp"/>
            <dgm:shape xmlns:r="http://schemas.openxmlformats.org/officeDocument/2006/relationships" type="rect"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spcBef>
            <a:spcPts val="0"/>
          </a:spcBef>
          <a:spcAft>
            <a:spcPts val="300"/>
          </a:spcAft>
          <a:buNone/>
          <a:defRPr b="0" i="0" cap="none" spc="0">
            <a:latin typeface="Montserrat"/>
            <a:ea typeface="Montserrat"/>
            <a:cs typeface="Montserrat"/>
          </a:defRPr>
        </a:lvl1pPr>
      </dgm1612:lstStyle>
    </a:ext>
  </dgm:extLst>
</dgm:layoutDef>
</file>

<file path=ppt/diagrams/layout2.xml><?xml version="1.0" encoding="utf-8"?>
<dgm:layoutDef xmlns:dgm="http://schemas.openxmlformats.org/drawingml/2006/diagram" xmlns:a="http://schemas.openxmlformats.org/drawingml/2006/main" uniqueId="Copyright:SmartCharts/Maximilian Supper/0QziU0a9WU6X0NM">
  <dgm:title val="SmartCharts Business Library"/>
  <dgm:desc val="&#10;Copyright: SmartCharts365.com&#10;Maximilian Supper | All rights reserved&#10;&#10;This SmartChart is provided exclusively for demo and evaluation purposes and may not be copied, reused, modified, extracted, transferred, shared, distributed, or integrated into any other presentation, template, document, product, or commercial work.&#10;&#10;Any unauthorized use is prohibited.&#10;&#10;SmartCharts365.com | All rights reserved&#10;"/>
  <dgm:catLst>
    <dgm:cat type="other" pri="29"/>
  </dgm:catLst>
  <dgm:sampData>
    <dgm:dataModel>
      <dgm:ptLst>
        <dgm:pt modelId="0" type="doc"/>
        <dgm:pt modelId="1">
          <dgm:prSet phldrT="SmartCharts Text hinzufügen" phldr="1"/>
        </dgm:pt>
        <dgm:pt modelId="2">
          <dgm:prSet phldrT="SmartCharts Text hinzufügen" phldr="1"/>
        </dgm:pt>
        <dgm:pt modelId="3">
          <dgm:prSet phldrT="SmartCharts Text hinzufügen" phldr="1"/>
        </dgm:pt>
      </dgm:ptLst>
      <dgm:cxnLst>
        <dgm:cxn modelId="4" srcId="0" destId="1" srcOrd="0" destOrd="0"/>
        <dgm:cxn modelId="5" srcId="0" destId="2" srcOrd="1"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fact="1.25"/>
          <dgm:constr type="w" for="ch" ptType="sibTrans" refType="w" refFor="ch" refForName="node" op="equ" fact="0.3"/>
          <dgm:constr type="diam" for="ch" ptType="sibTrans" refType="diam" op="equ"/>
          <dgm:constr type="sibSp" refType="w" refFor="ch" refForName="node" op="equ" fact="0.15"/>
          <dgm:constr type="w" for="ch" forName="spNode" refType="sibSp" fact="0.5"/>
          <dgm:constr type="primFontSz" for="ch" forName="node" op="equ" val="14"/>
        </dgm:constrLst>
      </dgm:if>
      <dgm:else name="Name11">
        <dgm:constrLst>
          <dgm:constr type="w" for="ch" forName="node" refType="w" fact="1.25"/>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0.5"/>
          <dgm:constr type="primFontSz" for="ch" forName="node" op="equ" val="14"/>
        </dgm:constrLst>
      </dgm:else>
    </dgm:choose>
    <dgm:ruleLst/>
    <dgm:forEach name="Name12" axis="ch" ptType="node">
      <dgm:layoutNode name="node" styleLbl="node2">
        <dgm:varLst>
          <dgm:chMax val="0"/>
          <dgm:bulletEnabled/>
        </dgm:varLst>
        <dgm:alg type="tx"/>
        <dgm:shape xmlns:r="http://schemas.openxmlformats.org/officeDocument/2006/relationships" type="rect" r:blip="">
          <dgm:adjLst/>
        </dgm:shape>
        <dgm:presOf axis="self" ptType="node"/>
        <dgm:constrLst>
          <dgm:constr type="h" refType="w" fact="0.65"/>
          <dgm:constr type="tMarg" val="7.09"/>
          <dgm:constr type="bMarg" val="7.09"/>
          <dgm:constr type="lMarg"/>
          <dgm:constr type="rMarg"/>
        </dgm:constr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styleLbl="node5">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extLst>
    <a:ext uri="{68A01E43-0DF5-4B5B-8FA6-DAF915123BFB}">
      <dgm1612:lstStyle xmlns:dgm1612="http://schemas.microsoft.com/office/drawing/2016/12/diagram">
        <a:lvl1pPr>
          <a:lnSpc>
            <a:spcPct val="100000"/>
          </a:lnSpc>
          <a:spcBef>
            <a:spcPts val="0"/>
          </a:spcBef>
          <a:spcAft>
            <a:spcPts val="300"/>
          </a:spcAft>
          <a:buNone/>
          <a:defRPr b="0" i="0" cap="none" spc="0">
            <a:latin typeface="Montserrat"/>
            <a:ea typeface="Montserrat"/>
            <a:cs typeface="Montserrat"/>
          </a:defRPr>
        </a:lvl1pPr>
      </dgm1612:lstStyle>
    </a:ext>
  </dgm:extLst>
</dgm:layoutDef>
</file>

<file path=ppt/diagrams/layout3.xml><?xml version="1.0" encoding="utf-8"?>
<dgm:layoutDef xmlns:dgm="http://schemas.openxmlformats.org/drawingml/2006/diagram" xmlns:a="http://schemas.openxmlformats.org/drawingml/2006/main" uniqueId="Copyright:SmartCharts/Maximilian Supper/GUjCSF1vd8lj29p">
  <dgm:title val="SmartCharts Business Library"/>
  <dgm:desc val="&#10;Copyright: SmartCharts365.com&#10;Maximilian Supper | All rights reserved&#10;&#10;This SmartChart is provided exclusively for demo and evaluation purposes and may not be copied, reused, modified, extracted, transferred, shared, distributed, or integrated into any other presentation, template, document, product, or commercial work.&#10;&#10;Any unauthorized use is prohibited.&#10;&#10;SmartCharts365.com | All rights reserved&#10;"/>
  <dgm:catLst>
    <dgm:cat type="other" pri="5"/>
  </dgm:catLst>
  <dgm:sampData>
    <dgm:dataModel>
      <dgm:ptLst>
        <dgm:pt modelId="0" type="doc"/>
        <dgm:pt modelId="1">
          <dgm:prSet phldrT="SmartCharts Text hinzufügen" phldr="1"/>
        </dgm:pt>
        <dgm:pt modelId="2">
          <dgm:prSet phldrT="SmartCharts Text hinzufügen" phldr="1"/>
        </dgm:pt>
        <dgm:pt modelId="3">
          <dgm:prSet phldrT="SmartCharts Text hinzufügen" phldr="1"/>
        </dgm:pt>
      </dgm:ptLst>
      <dgm:cxnLst>
        <dgm:cxn modelId="4" srcId="0" destId="1" srcOrd="0" destOrd="0"/>
        <dgm:cxn modelId="5" srcId="0" destId="2" srcOrd="1" destOrd="0"/>
        <dgm:cxn modelId="6" srcId="0" destId="3" srcOrd="2" destOrd="0"/>
      </dgm:cxnLst>
      <dgm:bg/>
      <dgm:whole/>
    </dgm:dataModel>
  </dgm:sampData>
  <dgm:styleData useDef="1">
    <dgm:dataModel>
      <dgm:ptLst/>
      <dgm:bg/>
      <dgm:whole/>
    </dgm:dataModel>
  </dgm:styleData>
  <dgm:clrData useDef="1">
    <dgm:dataModel>
      <dgm:ptLst/>
      <dgm:bg/>
      <dgm:whole/>
    </dgm:dataModel>
  </dgm:clrData>
  <dgm:layoutNode name="linearFlow">
    <dgm:varLst>
      <dgm:resizeHandles val="exact"/>
    </dgm:varLst>
    <dgm:alg type="lin">
      <dgm:param type="linDir" val="fromT"/>
      <dgm:param type="vertAlign" val="t"/>
      <dgm:param type="horzAlign" val="l"/>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h"/>
              <dgm:constr type="h" for="ch" forName="imgShp" refType="h"/>
              <dgm:constr type="ctrY" for="ch" forName="imgShp" refType="h" fact="0.5"/>
              <dgm:constr type="l" for="ch" forName="imgShp"/>
              <dgm:constr type="l" for="ch" forName="txShp" refType="r" refFor="ch" refForName="imgShp"/>
              <dgm:constr type="r" for="ch" forName="txShp" refType="w"/>
              <dgm:constr type="h" for="ch" forName="txShp" refType="h" refFor="ch" refForName="imgShp" op="equ"/>
              <dgm:constr type="ctrY" for="ch" forName="txShp" refType="h" fact="0.5"/>
              <dgm:constr type="primFontSz" for="ch" forName="txShp" op="equ" val="14"/>
            </dgm:constrLst>
          </dgm:if>
          <dgm:else name="Name3">
            <dgm:constrLst>
              <dgm:constr type="w" for="ch" forName="imgShp" refType="h"/>
              <dgm:constr type="h" for="ch" forName="imgShp" refType="h"/>
              <dgm:constr type="ctrY" for="ch" forName="imgShp" refType="h" fact="0.5"/>
              <dgm:constr type="r" for="ch" forName="imgShp" refType="w"/>
              <dgm:constr type="l" for="ch" forName="txShp"/>
              <dgm:constr type="r" for="ch" forName="txShp" refType="l" refFor="ch" refForName="imgShp"/>
              <dgm:constr type="h" for="ch" forName="txShp" refType="h" refFor="ch" refForName="imgShp" op="equ"/>
              <dgm:constr type="ctrY" for="ch" forName="txShp" refType="h" fact="0.5"/>
              <dgm:constr type="primFontSz" for="ch" forName="txShp" op="equ" val="14"/>
            </dgm:constrLst>
          </dgm:else>
        </dgm:choose>
        <dgm:layoutNode name="imgShp" styleLbl="node0">
          <dgm:alg type="sp"/>
          <dgm:shape xmlns:r="http://schemas.openxmlformats.org/officeDocument/2006/relationships" type="roundRect" r:blip="" blipPhldr="1">
            <dgm:adjLst/>
          </dgm:shape>
          <dgm:presOf/>
        </dgm:layoutNode>
        <dgm:layoutNode name="txShp" styleLbl="node2">
          <dgm:varLst>
            <dgm:chMax val="0"/>
          </dgm:varLst>
          <dgm:choose name="nameTextOnlyDir">
            <dgm:if name="nameTextOnlyNorm" func="var" arg="dir" op="equ" val="norm">
              <dgm:alg type="tx">
                <dgm:param type="txAnchorVert" val="mid"/>
                <dgm:param type="parTxLTRAlign" val="l"/>
                <dgm:param type="parTxRTLAlign" val="l"/>
              </dgm:alg>
            </dgm:if>
            <dgm:else name="nameTextOnlyRev">
              <dgm:alg type="tx">
                <dgm:param type="txAnchorVert" val="mid"/>
                <dgm:param type="parTxLTRAlign" val="r"/>
                <dgm:param type="parTxRTLAlign" val="r"/>
              </dgm:alg>
            </dgm:else>
          </dgm:choose>
          <dgm:shape xmlns:r="http://schemas.openxmlformats.org/officeDocument/2006/relationships" type="roundRect" r:blip="" zOrderOff="-1">
            <dgm:adjLst/>
          </dgm:shape>
          <dgm:presOf axis="self" ptType="node"/>
          <dgm:constrLst>
            <dgm:constr type="lMarg" val="17.01"/>
            <dgm:constr type="rMarg"/>
            <dgm:constr type="tMarg" val="3.6"/>
            <dgm:constr type="bMarg" val="3.6"/>
          </dgm:constrLst>
        </dgm:layoutNode>
      </dgm:layoutNode>
      <dgm:forEach name="Name7" axis="followSib" ptType="sibTrans" cnt="1">
        <dgm:layoutNode name="spacing">
          <dgm:alg type="sp"/>
          <dgm:presOf axis="self"/>
        </dgm:layoutNode>
      </dgm:forEach>
    </dgm:forEach>
  </dgm:layoutNode>
  <dgm:extLst>
    <a:ext uri="{68A01E43-0DF5-4B5B-8FA6-DAF915123BFB}">
      <dgm1612:lstStyle xmlns:dgm1612="http://schemas.microsoft.com/office/drawing/2016/12/diagram">
        <a:lvl1pPr>
          <a:lnSpc>
            <a:spcPct val="100000"/>
          </a:lnSpc>
          <a:spcBef>
            <a:spcPts val="0"/>
          </a:spcBef>
          <a:spcAft>
            <a:spcPts val="300"/>
          </a:spcAft>
          <a:buNone/>
          <a:defRPr b="0" i="0" cap="none" spc="0">
            <a:latin typeface="Montserrat"/>
            <a:ea typeface="Montserrat"/>
            <a:cs typeface="Montserrat"/>
          </a:defRPr>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1192736-1933-97B1-400E-8BDD767524B6}"/>
              </a:ext>
            </a:extLst>
          </p:cNvPr>
          <p:cNvSpPr>
            <a:spLocks noGrp="1"/>
          </p:cNvSpPr>
          <p:nvPr>
            <p:ph type="hdr" sz="quarter"/>
          </p:nvPr>
        </p:nvSpPr>
        <p:spPr>
          <a:xfrm>
            <a:off x="0" y="0"/>
            <a:ext cx="3078427" cy="513508"/>
          </a:xfrm>
          <a:prstGeom prst="rect">
            <a:avLst/>
          </a:prstGeom>
        </p:spPr>
        <p:txBody>
          <a:bodyPr vert="horz" lIns="99048" tIns="49524" rIns="99048" bIns="49524" rtlCol="0"/>
          <a:lstStyle>
            <a:lvl1pPr algn="l">
              <a:defRPr sz="1300"/>
            </a:lvl1pPr>
          </a:lstStyle>
          <a:p>
            <a:endParaRPr lang="de-DE" dirty="0">
              <a:latin typeface="Montserrat" pitchFamily="2" charset="0"/>
            </a:endParaRPr>
          </a:p>
        </p:txBody>
      </p:sp>
      <p:sp>
        <p:nvSpPr>
          <p:cNvPr id="3" name="Datumsplatzhalter 2">
            <a:extLst>
              <a:ext uri="{FF2B5EF4-FFF2-40B4-BE49-F238E27FC236}">
                <a16:creationId xmlns:a16="http://schemas.microsoft.com/office/drawing/2014/main" id="{EBD29393-BD2E-F158-B500-ACDB08D0C1E2}"/>
              </a:ext>
            </a:extLst>
          </p:cNvPr>
          <p:cNvSpPr>
            <a:spLocks noGrp="1"/>
          </p:cNvSpPr>
          <p:nvPr>
            <p:ph type="dt" sz="quarter" idx="1"/>
          </p:nvPr>
        </p:nvSpPr>
        <p:spPr>
          <a:xfrm>
            <a:off x="4023992" y="0"/>
            <a:ext cx="3078427" cy="513508"/>
          </a:xfrm>
          <a:prstGeom prst="rect">
            <a:avLst/>
          </a:prstGeom>
        </p:spPr>
        <p:txBody>
          <a:bodyPr vert="horz" lIns="99048" tIns="49524" rIns="99048" bIns="49524" rtlCol="0"/>
          <a:lstStyle>
            <a:lvl1pPr algn="r">
              <a:defRPr sz="1300"/>
            </a:lvl1pPr>
          </a:lstStyle>
          <a:p>
            <a:fld id="{FDEC9BBC-DBDC-4C93-9015-96F72C4DFFB0}" type="datetimeFigureOut">
              <a:rPr lang="de-DE" smtClean="0">
                <a:latin typeface="Montserrat" pitchFamily="2" charset="0"/>
              </a:rPr>
              <a:t>25.09.2026</a:t>
            </a:fld>
            <a:endParaRPr lang="de-DE" dirty="0">
              <a:latin typeface="Montserrat" pitchFamily="2" charset="0"/>
            </a:endParaRPr>
          </a:p>
        </p:txBody>
      </p:sp>
      <p:sp>
        <p:nvSpPr>
          <p:cNvPr id="4" name="Fußzeilenplatzhalter 3">
            <a:extLst>
              <a:ext uri="{FF2B5EF4-FFF2-40B4-BE49-F238E27FC236}">
                <a16:creationId xmlns:a16="http://schemas.microsoft.com/office/drawing/2014/main" id="{5D29332B-1C69-2A59-83DE-B1ED57762B46}"/>
              </a:ext>
            </a:extLst>
          </p:cNvPr>
          <p:cNvSpPr>
            <a:spLocks noGrp="1"/>
          </p:cNvSpPr>
          <p:nvPr>
            <p:ph type="ftr" sz="quarter" idx="2"/>
          </p:nvPr>
        </p:nvSpPr>
        <p:spPr>
          <a:xfrm>
            <a:off x="0" y="9721108"/>
            <a:ext cx="3078427" cy="513507"/>
          </a:xfrm>
          <a:prstGeom prst="rect">
            <a:avLst/>
          </a:prstGeom>
        </p:spPr>
        <p:txBody>
          <a:bodyPr vert="horz" lIns="99048" tIns="49524" rIns="99048" bIns="49524" rtlCol="0" anchor="b"/>
          <a:lstStyle>
            <a:lvl1pPr algn="l">
              <a:defRPr sz="1300"/>
            </a:lvl1pPr>
          </a:lstStyle>
          <a:p>
            <a:endParaRPr lang="de-DE" dirty="0">
              <a:latin typeface="Montserrat" pitchFamily="2" charset="0"/>
            </a:endParaRPr>
          </a:p>
        </p:txBody>
      </p:sp>
      <p:sp>
        <p:nvSpPr>
          <p:cNvPr id="5" name="Foliennummernplatzhalter 4">
            <a:extLst>
              <a:ext uri="{FF2B5EF4-FFF2-40B4-BE49-F238E27FC236}">
                <a16:creationId xmlns:a16="http://schemas.microsoft.com/office/drawing/2014/main" id="{39AA49BC-314E-05F8-7F1B-4A4F33DB8D65}"/>
              </a:ext>
            </a:extLst>
          </p:cNvPr>
          <p:cNvSpPr>
            <a:spLocks noGrp="1"/>
          </p:cNvSpPr>
          <p:nvPr>
            <p:ph type="sldNum" sz="quarter" idx="3"/>
          </p:nvPr>
        </p:nvSpPr>
        <p:spPr>
          <a:xfrm>
            <a:off x="4023992" y="9721108"/>
            <a:ext cx="3078427" cy="513507"/>
          </a:xfrm>
          <a:prstGeom prst="rect">
            <a:avLst/>
          </a:prstGeom>
        </p:spPr>
        <p:txBody>
          <a:bodyPr vert="horz" lIns="99048" tIns="49524" rIns="99048" bIns="49524" rtlCol="0" anchor="b"/>
          <a:lstStyle>
            <a:lvl1pPr algn="r">
              <a:defRPr sz="1300"/>
            </a:lvl1pPr>
          </a:lstStyle>
          <a:p>
            <a:fld id="{F44851D2-2900-45BB-A123-F22C94B37751}" type="slidenum">
              <a:rPr lang="de-DE" smtClean="0">
                <a:latin typeface="Montserrat" pitchFamily="2" charset="0"/>
              </a:rPr>
              <a:t>‹Nr.›</a:t>
            </a:fld>
            <a:endParaRPr lang="de-DE" dirty="0">
              <a:latin typeface="Montserrat" pitchFamily="2" charset="0"/>
            </a:endParaRPr>
          </a:p>
        </p:txBody>
      </p:sp>
    </p:spTree>
    <p:extLst>
      <p:ext uri="{BB962C8B-B14F-4D97-AF65-F5344CB8AC3E}">
        <p14:creationId xmlns:p14="http://schemas.microsoft.com/office/powerpoint/2010/main" val="362098092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224" userDrawn="1">
          <p15:clr>
            <a:srgbClr val="F26B43"/>
          </p15:clr>
        </p15:guide>
        <p15:guide id="2" pos="223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3508"/>
          </a:xfrm>
          <a:prstGeom prst="rect">
            <a:avLst/>
          </a:prstGeom>
        </p:spPr>
        <p:txBody>
          <a:bodyPr vert="horz" lIns="99048" tIns="49524" rIns="99048" bIns="49524" rtlCol="0"/>
          <a:lstStyle>
            <a:lvl1pPr algn="l">
              <a:defRPr sz="1300">
                <a:latin typeface="Montserrat" pitchFamily="2" charset="0"/>
              </a:defRPr>
            </a:lvl1pPr>
          </a:lstStyle>
          <a:p>
            <a:endParaRPr lang="de-DE" dirty="0"/>
          </a:p>
        </p:txBody>
      </p:sp>
      <p:sp>
        <p:nvSpPr>
          <p:cNvPr id="3" name="Datumsplatzhalter 2"/>
          <p:cNvSpPr>
            <a:spLocks noGrp="1"/>
          </p:cNvSpPr>
          <p:nvPr>
            <p:ph type="dt" idx="1"/>
          </p:nvPr>
        </p:nvSpPr>
        <p:spPr>
          <a:xfrm>
            <a:off x="4023992" y="0"/>
            <a:ext cx="3078427" cy="513508"/>
          </a:xfrm>
          <a:prstGeom prst="rect">
            <a:avLst/>
          </a:prstGeom>
        </p:spPr>
        <p:txBody>
          <a:bodyPr vert="horz" lIns="99048" tIns="49524" rIns="99048" bIns="49524" rtlCol="0"/>
          <a:lstStyle>
            <a:lvl1pPr algn="r">
              <a:defRPr sz="1300">
                <a:latin typeface="Montserrat" pitchFamily="2" charset="0"/>
              </a:defRPr>
            </a:lvl1pPr>
          </a:lstStyle>
          <a:p>
            <a:fld id="{1DDEE122-1A42-432B-A13A-EAAFE291DE78}" type="datetimeFigureOut">
              <a:rPr lang="de-DE" smtClean="0"/>
              <a:pPr/>
              <a:t>25.09.2026</a:t>
            </a:fld>
            <a:endParaRPr lang="de-DE" dirty="0"/>
          </a:p>
        </p:txBody>
      </p:sp>
      <p:sp>
        <p:nvSpPr>
          <p:cNvPr id="4" name="Folienbildplatzhalt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9048" tIns="49524" rIns="99048" bIns="49524" rtlCol="0" anchor="ctr"/>
          <a:lstStyle/>
          <a:p>
            <a:endParaRPr lang="de-DE" dirty="0"/>
          </a:p>
        </p:txBody>
      </p:sp>
      <p:sp>
        <p:nvSpPr>
          <p:cNvPr id="5" name="Notizenplatzhalter 4"/>
          <p:cNvSpPr>
            <a:spLocks noGrp="1"/>
          </p:cNvSpPr>
          <p:nvPr>
            <p:ph type="body" sz="quarter" idx="3"/>
          </p:nvPr>
        </p:nvSpPr>
        <p:spPr>
          <a:xfrm>
            <a:off x="710407" y="4925408"/>
            <a:ext cx="5683250" cy="4029879"/>
          </a:xfrm>
          <a:prstGeom prst="rect">
            <a:avLst/>
          </a:prstGeom>
        </p:spPr>
        <p:txBody>
          <a:bodyPr vert="horz" lIns="99048" tIns="49524" rIns="99048" bIns="4952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8"/>
            <a:ext cx="3078427" cy="513507"/>
          </a:xfrm>
          <a:prstGeom prst="rect">
            <a:avLst/>
          </a:prstGeom>
        </p:spPr>
        <p:txBody>
          <a:bodyPr vert="horz" lIns="99048" tIns="49524" rIns="99048" bIns="49524" rtlCol="0" anchor="b"/>
          <a:lstStyle>
            <a:lvl1pPr algn="l">
              <a:defRPr sz="1300">
                <a:latin typeface="Montserrat" pitchFamily="2" charset="0"/>
              </a:defRPr>
            </a:lvl1pPr>
          </a:lstStyle>
          <a:p>
            <a:endParaRPr lang="de-DE" dirty="0"/>
          </a:p>
        </p:txBody>
      </p:sp>
      <p:sp>
        <p:nvSpPr>
          <p:cNvPr id="7" name="Foliennummernplatzhalter 6"/>
          <p:cNvSpPr>
            <a:spLocks noGrp="1"/>
          </p:cNvSpPr>
          <p:nvPr>
            <p:ph type="sldNum" sz="quarter" idx="5"/>
          </p:nvPr>
        </p:nvSpPr>
        <p:spPr>
          <a:xfrm>
            <a:off x="4023992" y="9721108"/>
            <a:ext cx="3078427" cy="513507"/>
          </a:xfrm>
          <a:prstGeom prst="rect">
            <a:avLst/>
          </a:prstGeom>
        </p:spPr>
        <p:txBody>
          <a:bodyPr vert="horz" lIns="99048" tIns="49524" rIns="99048" bIns="49524" rtlCol="0" anchor="b"/>
          <a:lstStyle>
            <a:lvl1pPr algn="r">
              <a:defRPr sz="1300">
                <a:latin typeface="Montserrat" pitchFamily="2" charset="0"/>
              </a:defRPr>
            </a:lvl1pPr>
          </a:lstStyle>
          <a:p>
            <a:fld id="{D323DF11-8B98-4524-BFA4-DF46A24ED5B1}" type="slidenum">
              <a:rPr lang="de-DE" smtClean="0"/>
              <a:pPr/>
              <a:t>‹Nr.›</a:t>
            </a:fld>
            <a:endParaRPr lang="de-DE" dirty="0"/>
          </a:p>
        </p:txBody>
      </p:sp>
    </p:spTree>
    <p:extLst>
      <p:ext uri="{BB962C8B-B14F-4D97-AF65-F5344CB8AC3E}">
        <p14:creationId xmlns:p14="http://schemas.microsoft.com/office/powerpoint/2010/main" val="771936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ontserrat" pitchFamily="2" charset="0"/>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martCharts Business Library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02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martCharts Business Library #2">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86FFB22-4013-181C-FD9E-54DB6A4F4A24}"/>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7" name="Textplatzhalter 9">
            <a:extLst>
              <a:ext uri="{FF2B5EF4-FFF2-40B4-BE49-F238E27FC236}">
                <a16:creationId xmlns:a16="http://schemas.microsoft.com/office/drawing/2014/main" id="{B276A6DC-3572-AE63-DF91-17966385D7E0}"/>
              </a:ext>
            </a:extLst>
          </p:cNvPr>
          <p:cNvSpPr>
            <a:spLocks noGrp="1"/>
          </p:cNvSpPr>
          <p:nvPr>
            <p:ph type="body" sz="quarter" idx="13" hasCustomPrompt="1"/>
          </p:nvPr>
        </p:nvSpPr>
        <p:spPr>
          <a:xfrm>
            <a:off x="334964" y="382541"/>
            <a:ext cx="11522075" cy="322525"/>
          </a:xfrm>
        </p:spPr>
        <p:txBody>
          <a:bodyPr wrap="square" anchor="b" anchorCtr="0">
            <a:spAutoFit/>
          </a:bodyPr>
          <a:lstStyle>
            <a:lvl1pPr marL="0" indent="0">
              <a:spcBef>
                <a:spcPts val="0"/>
              </a:spcBef>
              <a:buNone/>
              <a:defRPr sz="1400">
                <a:solidFill>
                  <a:schemeClr val="tx1"/>
                </a:solidFill>
                <a:latin typeface="+mn-lt"/>
              </a:defRPr>
            </a:lvl1pPr>
            <a:lvl2pPr>
              <a:buNone/>
              <a:defRPr sz="4800">
                <a:solidFill>
                  <a:schemeClr val="accent1"/>
                </a:solidFill>
                <a:latin typeface="+mj-lt"/>
              </a:defRPr>
            </a:lvl2pPr>
            <a:lvl3pPr>
              <a:buNone/>
              <a:defRPr sz="4800">
                <a:solidFill>
                  <a:schemeClr val="accent1"/>
                </a:solidFill>
                <a:latin typeface="+mj-lt"/>
              </a:defRPr>
            </a:lvl3pPr>
            <a:lvl4pPr>
              <a:buNone/>
              <a:defRPr sz="4800">
                <a:solidFill>
                  <a:schemeClr val="accent1"/>
                </a:solidFill>
                <a:latin typeface="+mj-lt"/>
              </a:defRPr>
            </a:lvl4pPr>
            <a:lvl5pPr>
              <a:buNone/>
              <a:defRPr sz="4800">
                <a:solidFill>
                  <a:schemeClr val="accent1"/>
                </a:solidFill>
                <a:latin typeface="+mj-lt"/>
              </a:defRPr>
            </a:lvl5pPr>
          </a:lstStyle>
          <a:p>
            <a:pPr lvl="0"/>
            <a:r>
              <a:rPr lang="de-DE" dirty="0"/>
              <a:t>Ergänzende Informationen zur Folie (Overline) in einer Zeile</a:t>
            </a:r>
          </a:p>
        </p:txBody>
      </p:sp>
      <p:sp>
        <p:nvSpPr>
          <p:cNvPr id="13" name="Titelplatzhalter 1">
            <a:extLst>
              <a:ext uri="{FF2B5EF4-FFF2-40B4-BE49-F238E27FC236}">
                <a16:creationId xmlns:a16="http://schemas.microsoft.com/office/drawing/2014/main" id="{142E57F5-75DF-FE0F-4F40-04507F7F9355}"/>
              </a:ext>
            </a:extLst>
          </p:cNvPr>
          <p:cNvSpPr>
            <a:spLocks noGrp="1"/>
          </p:cNvSpPr>
          <p:nvPr>
            <p:ph type="title"/>
          </p:nvPr>
        </p:nvSpPr>
        <p:spPr>
          <a:xfrm>
            <a:off x="334964" y="705066"/>
            <a:ext cx="11522074" cy="503215"/>
          </a:xfrm>
          <a:prstGeom prst="rect">
            <a:avLst/>
          </a:prstGeom>
        </p:spPr>
        <p:txBody>
          <a:bodyPr vert="horz" wrap="square" lIns="0" tIns="0" rIns="0" bIns="0" rtlCol="0" anchor="t" anchorCtr="0">
            <a:spAutoFit/>
          </a:bodyPr>
          <a:lstStyle/>
          <a:p>
            <a:r>
              <a:rPr lang="de-DE" dirty="0"/>
              <a:t>Headline: Maximal zwei Zeilen</a:t>
            </a:r>
          </a:p>
        </p:txBody>
      </p:sp>
      <p:sp>
        <p:nvSpPr>
          <p:cNvPr id="22" name="Datumsplatzhalter 12">
            <a:extLst>
              <a:ext uri="{FF2B5EF4-FFF2-40B4-BE49-F238E27FC236}">
                <a16:creationId xmlns:a16="http://schemas.microsoft.com/office/drawing/2014/main" id="{5F475F1A-E4A1-B574-D150-F5C47BEA2931}"/>
              </a:ext>
            </a:extLst>
          </p:cNvPr>
          <p:cNvSpPr>
            <a:spLocks noGrp="1"/>
          </p:cNvSpPr>
          <p:nvPr>
            <p:ph type="dt" sz="half" idx="2"/>
          </p:nvPr>
        </p:nvSpPr>
        <p:spPr>
          <a:xfrm>
            <a:off x="352424" y="6568722"/>
            <a:ext cx="640557" cy="138499"/>
          </a:xfrm>
          <a:prstGeom prst="rect">
            <a:avLst/>
          </a:prstGeom>
        </p:spPr>
        <p:txBody>
          <a:bodyPr vert="horz" wrap="square" lIns="0" tIns="0" rIns="0" bIns="0" rtlCol="0" anchor="ctr">
            <a:spAutoFit/>
          </a:bodyPr>
          <a:lstStyle>
            <a:lvl1pPr algn="l">
              <a:defRPr sz="900">
                <a:solidFill>
                  <a:schemeClr val="tx1"/>
                </a:solidFill>
              </a:defRPr>
            </a:lvl1pPr>
          </a:lstStyle>
          <a:p>
            <a:fld id="{1FD814DC-7071-4C41-A691-9AFF84EDFFAD}" type="datetime1">
              <a:rPr lang="de-DE" smtClean="0"/>
              <a:t>25.09.2026</a:t>
            </a:fld>
            <a:endParaRPr lang="de-DE"/>
          </a:p>
        </p:txBody>
      </p:sp>
      <p:sp>
        <p:nvSpPr>
          <p:cNvPr id="23" name="Fußzeilenplatzhalter 14">
            <a:extLst>
              <a:ext uri="{FF2B5EF4-FFF2-40B4-BE49-F238E27FC236}">
                <a16:creationId xmlns:a16="http://schemas.microsoft.com/office/drawing/2014/main" id="{7C26BFCF-3451-6D74-9F8A-11D3B087D7D5}"/>
              </a:ext>
            </a:extLst>
          </p:cNvPr>
          <p:cNvSpPr>
            <a:spLocks noGrp="1"/>
          </p:cNvSpPr>
          <p:nvPr>
            <p:ph type="ftr" sz="quarter" idx="3"/>
          </p:nvPr>
        </p:nvSpPr>
        <p:spPr>
          <a:xfrm>
            <a:off x="1150938" y="6568722"/>
            <a:ext cx="9890124" cy="138499"/>
          </a:xfrm>
          <a:prstGeom prst="rect">
            <a:avLst/>
          </a:prstGeom>
        </p:spPr>
        <p:txBody>
          <a:bodyPr vert="horz" wrap="square" lIns="0" tIns="0" rIns="0" bIns="0" rtlCol="0" anchor="ctr">
            <a:spAutoFit/>
          </a:bodyPr>
          <a:lstStyle>
            <a:lvl1pPr algn="l">
              <a:defRPr sz="900">
                <a:solidFill>
                  <a:schemeClr val="tx1"/>
                </a:solidFill>
              </a:defRPr>
            </a:lvl1pPr>
          </a:lstStyle>
          <a:p>
            <a:r>
              <a:rPr lang="en-US"/>
              <a:t>SmartCharts: Dynamic Business Slides for PowerPoint</a:t>
            </a:r>
            <a:endParaRPr lang="de-DE" dirty="0"/>
          </a:p>
        </p:txBody>
      </p:sp>
      <p:sp>
        <p:nvSpPr>
          <p:cNvPr id="24" name="Foliennummernplatzhalter 15">
            <a:extLst>
              <a:ext uri="{FF2B5EF4-FFF2-40B4-BE49-F238E27FC236}">
                <a16:creationId xmlns:a16="http://schemas.microsoft.com/office/drawing/2014/main" id="{E95FE143-A4EF-91B1-EC5C-25252A701E5F}"/>
              </a:ext>
            </a:extLst>
          </p:cNvPr>
          <p:cNvSpPr>
            <a:spLocks noGrp="1"/>
          </p:cNvSpPr>
          <p:nvPr>
            <p:ph type="sldNum" sz="quarter" idx="4"/>
          </p:nvPr>
        </p:nvSpPr>
        <p:spPr>
          <a:xfrm>
            <a:off x="11328399" y="6568722"/>
            <a:ext cx="528637" cy="138499"/>
          </a:xfrm>
          <a:prstGeom prst="rect">
            <a:avLst/>
          </a:prstGeom>
        </p:spPr>
        <p:txBody>
          <a:bodyPr vert="horz" wrap="square" lIns="0" tIns="0" rIns="0" bIns="0" rtlCol="0" anchor="ctr">
            <a:spAutoFit/>
          </a:bodyPr>
          <a:lstStyle>
            <a:lvl1pPr algn="r">
              <a:defRPr sz="900">
                <a:solidFill>
                  <a:schemeClr val="tx1"/>
                </a:solidFill>
              </a:defRPr>
            </a:lvl1pPr>
          </a:lstStyle>
          <a:p>
            <a:fld id="{7594DEEC-CC9F-479F-A914-D1ECC27CFD47}" type="slidenum">
              <a:rPr lang="de-DE" smtClean="0"/>
              <a:pPr/>
              <a:t>‹Nr.›</a:t>
            </a:fld>
            <a:endParaRPr lang="de-DE"/>
          </a:p>
        </p:txBody>
      </p:sp>
    </p:spTree>
    <p:extLst>
      <p:ext uri="{BB962C8B-B14F-4D97-AF65-F5344CB8AC3E}">
        <p14:creationId xmlns:p14="http://schemas.microsoft.com/office/powerpoint/2010/main" val="103736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659">
          <p15:clr>
            <a:srgbClr val="FBAE40"/>
          </p15:clr>
        </p15:guide>
        <p15:guide id="3" pos="402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martCharts Business Library #3">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86FFB22-4013-181C-FD9E-54DB6A4F4A24}"/>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7" name="Textplatzhalter 9">
            <a:extLst>
              <a:ext uri="{FF2B5EF4-FFF2-40B4-BE49-F238E27FC236}">
                <a16:creationId xmlns:a16="http://schemas.microsoft.com/office/drawing/2014/main" id="{B276A6DC-3572-AE63-DF91-17966385D7E0}"/>
              </a:ext>
            </a:extLst>
          </p:cNvPr>
          <p:cNvSpPr>
            <a:spLocks noGrp="1"/>
          </p:cNvSpPr>
          <p:nvPr>
            <p:ph type="body" sz="quarter" idx="13" hasCustomPrompt="1"/>
          </p:nvPr>
        </p:nvSpPr>
        <p:spPr>
          <a:xfrm>
            <a:off x="334964" y="382541"/>
            <a:ext cx="11522075" cy="322525"/>
          </a:xfrm>
        </p:spPr>
        <p:txBody>
          <a:bodyPr wrap="square" anchor="b" anchorCtr="0">
            <a:spAutoFit/>
          </a:bodyPr>
          <a:lstStyle>
            <a:lvl1pPr marL="0" indent="0">
              <a:spcBef>
                <a:spcPts val="0"/>
              </a:spcBef>
              <a:buNone/>
              <a:defRPr sz="1400">
                <a:solidFill>
                  <a:schemeClr val="tx1"/>
                </a:solidFill>
                <a:latin typeface="+mn-lt"/>
              </a:defRPr>
            </a:lvl1pPr>
            <a:lvl2pPr>
              <a:buNone/>
              <a:defRPr sz="4800">
                <a:solidFill>
                  <a:schemeClr val="accent1"/>
                </a:solidFill>
                <a:latin typeface="+mj-lt"/>
              </a:defRPr>
            </a:lvl2pPr>
            <a:lvl3pPr>
              <a:buNone/>
              <a:defRPr sz="4800">
                <a:solidFill>
                  <a:schemeClr val="accent1"/>
                </a:solidFill>
                <a:latin typeface="+mj-lt"/>
              </a:defRPr>
            </a:lvl3pPr>
            <a:lvl4pPr>
              <a:buNone/>
              <a:defRPr sz="4800">
                <a:solidFill>
                  <a:schemeClr val="accent1"/>
                </a:solidFill>
                <a:latin typeface="+mj-lt"/>
              </a:defRPr>
            </a:lvl4pPr>
            <a:lvl5pPr>
              <a:buNone/>
              <a:defRPr sz="4800">
                <a:solidFill>
                  <a:schemeClr val="accent1"/>
                </a:solidFill>
                <a:latin typeface="+mj-lt"/>
              </a:defRPr>
            </a:lvl5pPr>
          </a:lstStyle>
          <a:p>
            <a:pPr lvl="0"/>
            <a:r>
              <a:rPr lang="de-DE" dirty="0"/>
              <a:t>Ergänzende Informationen zur Folie (Overline) in einer Zeile</a:t>
            </a:r>
          </a:p>
        </p:txBody>
      </p:sp>
      <p:sp>
        <p:nvSpPr>
          <p:cNvPr id="13" name="Titelplatzhalter 1">
            <a:extLst>
              <a:ext uri="{FF2B5EF4-FFF2-40B4-BE49-F238E27FC236}">
                <a16:creationId xmlns:a16="http://schemas.microsoft.com/office/drawing/2014/main" id="{142E57F5-75DF-FE0F-4F40-04507F7F9355}"/>
              </a:ext>
            </a:extLst>
          </p:cNvPr>
          <p:cNvSpPr>
            <a:spLocks noGrp="1"/>
          </p:cNvSpPr>
          <p:nvPr>
            <p:ph type="title"/>
          </p:nvPr>
        </p:nvSpPr>
        <p:spPr>
          <a:xfrm>
            <a:off x="334964" y="705066"/>
            <a:ext cx="11522074" cy="503215"/>
          </a:xfrm>
          <a:prstGeom prst="rect">
            <a:avLst/>
          </a:prstGeom>
        </p:spPr>
        <p:txBody>
          <a:bodyPr vert="horz" wrap="square" lIns="0" tIns="0" rIns="0" bIns="0" rtlCol="0" anchor="t" anchorCtr="0">
            <a:spAutoFit/>
          </a:bodyPr>
          <a:lstStyle/>
          <a:p>
            <a:r>
              <a:rPr lang="de-DE" dirty="0"/>
              <a:t>Headline: Maximal zwei Zeilen</a:t>
            </a:r>
          </a:p>
        </p:txBody>
      </p:sp>
      <p:sp>
        <p:nvSpPr>
          <p:cNvPr id="22" name="Datumsplatzhalter 12">
            <a:extLst>
              <a:ext uri="{FF2B5EF4-FFF2-40B4-BE49-F238E27FC236}">
                <a16:creationId xmlns:a16="http://schemas.microsoft.com/office/drawing/2014/main" id="{5F475F1A-E4A1-B574-D150-F5C47BEA2931}"/>
              </a:ext>
            </a:extLst>
          </p:cNvPr>
          <p:cNvSpPr>
            <a:spLocks noGrp="1"/>
          </p:cNvSpPr>
          <p:nvPr>
            <p:ph type="dt" sz="half" idx="2"/>
          </p:nvPr>
        </p:nvSpPr>
        <p:spPr>
          <a:xfrm>
            <a:off x="352424" y="6568722"/>
            <a:ext cx="640557" cy="138499"/>
          </a:xfrm>
          <a:prstGeom prst="rect">
            <a:avLst/>
          </a:prstGeom>
        </p:spPr>
        <p:txBody>
          <a:bodyPr vert="horz" wrap="square" lIns="0" tIns="0" rIns="0" bIns="0" rtlCol="0" anchor="ctr">
            <a:spAutoFit/>
          </a:bodyPr>
          <a:lstStyle>
            <a:lvl1pPr algn="l">
              <a:defRPr sz="900">
                <a:solidFill>
                  <a:schemeClr val="tx1"/>
                </a:solidFill>
              </a:defRPr>
            </a:lvl1pPr>
          </a:lstStyle>
          <a:p>
            <a:fld id="{1FD814DC-7071-4C41-A691-9AFF84EDFFAD}" type="datetime1">
              <a:rPr lang="de-DE" smtClean="0"/>
              <a:t>25.09.2026</a:t>
            </a:fld>
            <a:endParaRPr lang="de-DE"/>
          </a:p>
        </p:txBody>
      </p:sp>
      <p:sp>
        <p:nvSpPr>
          <p:cNvPr id="23" name="Fußzeilenplatzhalter 14">
            <a:extLst>
              <a:ext uri="{FF2B5EF4-FFF2-40B4-BE49-F238E27FC236}">
                <a16:creationId xmlns:a16="http://schemas.microsoft.com/office/drawing/2014/main" id="{7C26BFCF-3451-6D74-9F8A-11D3B087D7D5}"/>
              </a:ext>
            </a:extLst>
          </p:cNvPr>
          <p:cNvSpPr>
            <a:spLocks noGrp="1"/>
          </p:cNvSpPr>
          <p:nvPr>
            <p:ph type="ftr" sz="quarter" idx="3"/>
          </p:nvPr>
        </p:nvSpPr>
        <p:spPr>
          <a:xfrm>
            <a:off x="1150938" y="6568722"/>
            <a:ext cx="9890124" cy="138499"/>
          </a:xfrm>
          <a:prstGeom prst="rect">
            <a:avLst/>
          </a:prstGeom>
        </p:spPr>
        <p:txBody>
          <a:bodyPr vert="horz" wrap="square" lIns="0" tIns="0" rIns="0" bIns="0" rtlCol="0" anchor="ctr">
            <a:spAutoFit/>
          </a:bodyPr>
          <a:lstStyle>
            <a:lvl1pPr algn="l">
              <a:defRPr sz="900">
                <a:solidFill>
                  <a:schemeClr val="tx1"/>
                </a:solidFill>
              </a:defRPr>
            </a:lvl1pPr>
          </a:lstStyle>
          <a:p>
            <a:r>
              <a:rPr lang="en-US"/>
              <a:t>SmartCharts: Dynamic Business Slides for PowerPoint</a:t>
            </a:r>
            <a:endParaRPr lang="de-DE" dirty="0"/>
          </a:p>
        </p:txBody>
      </p:sp>
      <p:sp>
        <p:nvSpPr>
          <p:cNvPr id="24" name="Foliennummernplatzhalter 15">
            <a:extLst>
              <a:ext uri="{FF2B5EF4-FFF2-40B4-BE49-F238E27FC236}">
                <a16:creationId xmlns:a16="http://schemas.microsoft.com/office/drawing/2014/main" id="{E95FE143-A4EF-91B1-EC5C-25252A701E5F}"/>
              </a:ext>
            </a:extLst>
          </p:cNvPr>
          <p:cNvSpPr>
            <a:spLocks noGrp="1"/>
          </p:cNvSpPr>
          <p:nvPr>
            <p:ph type="sldNum" sz="quarter" idx="4"/>
          </p:nvPr>
        </p:nvSpPr>
        <p:spPr>
          <a:xfrm>
            <a:off x="11328399" y="6568722"/>
            <a:ext cx="528637" cy="138499"/>
          </a:xfrm>
          <a:prstGeom prst="rect">
            <a:avLst/>
          </a:prstGeom>
        </p:spPr>
        <p:txBody>
          <a:bodyPr vert="horz" wrap="square" lIns="0" tIns="0" rIns="0" bIns="0" rtlCol="0" anchor="ctr">
            <a:spAutoFit/>
          </a:bodyPr>
          <a:lstStyle>
            <a:lvl1pPr algn="r">
              <a:defRPr sz="900">
                <a:solidFill>
                  <a:schemeClr val="tx1"/>
                </a:solidFill>
              </a:defRPr>
            </a:lvl1pPr>
          </a:lstStyle>
          <a:p>
            <a:fld id="{7594DEEC-CC9F-479F-A914-D1ECC27CFD47}" type="slidenum">
              <a:rPr lang="de-DE" smtClean="0"/>
              <a:pPr/>
              <a:t>‹Nr.›</a:t>
            </a:fld>
            <a:endParaRPr lang="de-DE"/>
          </a:p>
        </p:txBody>
      </p:sp>
      <p:sp>
        <p:nvSpPr>
          <p:cNvPr id="2" name="Image Placeholder (only images, no Icons here)" descr="Image Placeholder (only images, no Icons here)">
            <a:extLst>
              <a:ext uri="{FF2B5EF4-FFF2-40B4-BE49-F238E27FC236}">
                <a16:creationId xmlns:a16="http://schemas.microsoft.com/office/drawing/2014/main" id="{EA7E1A36-888D-3783-913E-B5A705A5FC51}"/>
              </a:ext>
            </a:extLst>
          </p:cNvPr>
          <p:cNvSpPr>
            <a:spLocks noGrp="1"/>
          </p:cNvSpPr>
          <p:nvPr>
            <p:ph type="pic" sz="quarter" idx="10" hasCustomPrompt="1"/>
          </p:nvPr>
        </p:nvSpPr>
        <p:spPr>
          <a:xfrm>
            <a:off x="334963" y="1773238"/>
            <a:ext cx="5473700" cy="4608512"/>
          </a:xfrm>
          <a:prstGeom prst="roundRect">
            <a:avLst>
              <a:gd name="adj" fmla="val 4568"/>
            </a:avLst>
          </a:prstGeom>
          <a:solidFill>
            <a:schemeClr val="accent6"/>
          </a:solidFill>
          <a:ln w="0">
            <a:solidFill>
              <a:srgbClr val="F3F2FA">
                <a:alpha val="0"/>
              </a:srgbClr>
            </a:solidFill>
          </a:ln>
        </p:spPr>
        <p:txBody>
          <a:bodyPr tIns="0" anchor="ctr">
            <a:noAutofit/>
          </a:bodyPr>
          <a:lstStyle>
            <a:lvl1pPr marL="0" indent="0" algn="ctr">
              <a:buNone/>
              <a:defRPr sz="100">
                <a:latin typeface="Montserrat" pitchFamily="2" charset="0"/>
                <a:cs typeface="Poppins Light" panose="00000400000000000000" pitchFamily="2" charset="0"/>
              </a:defRPr>
            </a:lvl1pPr>
          </a:lstStyle>
          <a:p>
            <a:r>
              <a:rPr lang="en-US" dirty="0"/>
              <a:t>Image Placeholder (no Icons)</a:t>
            </a:r>
            <a:endParaRPr lang="de-DE" dirty="0"/>
          </a:p>
        </p:txBody>
      </p:sp>
    </p:spTree>
    <p:extLst>
      <p:ext uri="{BB962C8B-B14F-4D97-AF65-F5344CB8AC3E}">
        <p14:creationId xmlns:p14="http://schemas.microsoft.com/office/powerpoint/2010/main" val="408210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659">
          <p15:clr>
            <a:srgbClr val="FBAE40"/>
          </p15:clr>
        </p15:guide>
        <p15:guide id="3" pos="402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74DFBCA-24CC-EC36-C44F-FAD3DCFAE59F}"/>
              </a:ext>
            </a:extLst>
          </p:cNvPr>
          <p:cNvSpPr>
            <a:spLocks noGrp="1"/>
          </p:cNvSpPr>
          <p:nvPr>
            <p:ph type="title"/>
          </p:nvPr>
        </p:nvSpPr>
        <p:spPr>
          <a:xfrm>
            <a:off x="334964" y="705066"/>
            <a:ext cx="11522074" cy="332399"/>
          </a:xfrm>
          <a:prstGeom prst="rect">
            <a:avLst/>
          </a:prstGeom>
          <a:ln w="0">
            <a:solidFill>
              <a:srgbClr val="F3F2FA">
                <a:alpha val="0"/>
              </a:srgbClr>
            </a:solidFill>
          </a:ln>
        </p:spPr>
        <p:txBody>
          <a:bodyPr vert="horz" wrap="square" lIns="0" tIns="0" rIns="0" bIns="0" rtlCol="0" anchor="t" anchorCtr="0">
            <a:spAutoFit/>
          </a:bodyPr>
          <a:lstStyle/>
          <a:p>
            <a:r>
              <a:rPr lang="de-DE" dirty="0"/>
              <a:t>Headline: Maximal zwei Zeilen</a:t>
            </a:r>
          </a:p>
        </p:txBody>
      </p:sp>
      <p:sp>
        <p:nvSpPr>
          <p:cNvPr id="3" name="Textplatzhalter 2">
            <a:extLst>
              <a:ext uri="{FF2B5EF4-FFF2-40B4-BE49-F238E27FC236}">
                <a16:creationId xmlns:a16="http://schemas.microsoft.com/office/drawing/2014/main" id="{AC7074BB-F001-C5DF-D33D-AB8DA75EA1EB}"/>
              </a:ext>
            </a:extLst>
          </p:cNvPr>
          <p:cNvSpPr>
            <a:spLocks noGrp="1"/>
          </p:cNvSpPr>
          <p:nvPr>
            <p:ph type="body" idx="1"/>
          </p:nvPr>
        </p:nvSpPr>
        <p:spPr>
          <a:xfrm>
            <a:off x="352424" y="1773238"/>
            <a:ext cx="11504613" cy="1328506"/>
          </a:xfrm>
          <a:prstGeom prst="rect">
            <a:avLst/>
          </a:prstGeom>
          <a:ln w="0">
            <a:solidFill>
              <a:srgbClr val="F3F2FA">
                <a:alpha val="0"/>
              </a:srgbClr>
            </a:solidFill>
          </a:ln>
        </p:spPr>
        <p:txBody>
          <a:bodyPr vert="horz" wrap="square" lIns="0" tIns="46800" rIns="90000" bIns="46800" rtlCol="0">
            <a:sp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Datumsplatzhalter 12">
            <a:extLst>
              <a:ext uri="{FF2B5EF4-FFF2-40B4-BE49-F238E27FC236}">
                <a16:creationId xmlns:a16="http://schemas.microsoft.com/office/drawing/2014/main" id="{3013426D-5E60-BFA0-849F-C630CEDC9994}"/>
              </a:ext>
            </a:extLst>
          </p:cNvPr>
          <p:cNvSpPr>
            <a:spLocks noGrp="1"/>
          </p:cNvSpPr>
          <p:nvPr>
            <p:ph type="dt" sz="half" idx="2"/>
          </p:nvPr>
        </p:nvSpPr>
        <p:spPr>
          <a:xfrm>
            <a:off x="352424" y="6568722"/>
            <a:ext cx="640557" cy="138499"/>
          </a:xfrm>
          <a:prstGeom prst="rect">
            <a:avLst/>
          </a:prstGeom>
        </p:spPr>
        <p:txBody>
          <a:bodyPr vert="horz" wrap="square" lIns="0" tIns="0" rIns="0" bIns="0" rtlCol="0" anchor="ctr">
            <a:spAutoFit/>
          </a:bodyPr>
          <a:lstStyle>
            <a:lvl1pPr algn="l">
              <a:defRPr sz="900">
                <a:solidFill>
                  <a:schemeClr val="tx1"/>
                </a:solidFill>
              </a:defRPr>
            </a:lvl1pPr>
          </a:lstStyle>
          <a:p>
            <a:fld id="{E3FE7329-A328-434A-A054-C176D22D4A6C}" type="datetime1">
              <a:rPr lang="de-DE" smtClean="0"/>
              <a:t>25.09.2026</a:t>
            </a:fld>
            <a:endParaRPr lang="de-DE"/>
          </a:p>
        </p:txBody>
      </p:sp>
      <p:sp>
        <p:nvSpPr>
          <p:cNvPr id="15" name="Fußzeilenplatzhalter 14">
            <a:extLst>
              <a:ext uri="{FF2B5EF4-FFF2-40B4-BE49-F238E27FC236}">
                <a16:creationId xmlns:a16="http://schemas.microsoft.com/office/drawing/2014/main" id="{674C7021-9339-4C34-5B26-EFE755826090}"/>
              </a:ext>
            </a:extLst>
          </p:cNvPr>
          <p:cNvSpPr>
            <a:spLocks noGrp="1"/>
          </p:cNvSpPr>
          <p:nvPr>
            <p:ph type="ftr" sz="quarter" idx="3"/>
          </p:nvPr>
        </p:nvSpPr>
        <p:spPr>
          <a:xfrm>
            <a:off x="1150938" y="6568722"/>
            <a:ext cx="9890124" cy="138499"/>
          </a:xfrm>
          <a:prstGeom prst="rect">
            <a:avLst/>
          </a:prstGeom>
        </p:spPr>
        <p:txBody>
          <a:bodyPr vert="horz" wrap="square" lIns="0" tIns="0" rIns="0" bIns="0" rtlCol="0" anchor="ctr">
            <a:spAutoFit/>
          </a:bodyPr>
          <a:lstStyle>
            <a:lvl1pPr algn="l">
              <a:defRPr sz="900">
                <a:solidFill>
                  <a:schemeClr val="tx1"/>
                </a:solidFill>
              </a:defRPr>
            </a:lvl1pPr>
          </a:lstStyle>
          <a:p>
            <a:pPr algn="l"/>
            <a:r>
              <a:rPr lang="en-US"/>
              <a:t>SmartCharts: Dynamic Business Slides for PowerPoint</a:t>
            </a:r>
            <a:endParaRPr lang="de-DE" dirty="0"/>
          </a:p>
        </p:txBody>
      </p:sp>
      <p:sp>
        <p:nvSpPr>
          <p:cNvPr id="16" name="Foliennummernplatzhalter 15">
            <a:extLst>
              <a:ext uri="{FF2B5EF4-FFF2-40B4-BE49-F238E27FC236}">
                <a16:creationId xmlns:a16="http://schemas.microsoft.com/office/drawing/2014/main" id="{96AB7B1D-CFFB-7A82-B77F-930A45B3102E}"/>
              </a:ext>
            </a:extLst>
          </p:cNvPr>
          <p:cNvSpPr>
            <a:spLocks noGrp="1"/>
          </p:cNvSpPr>
          <p:nvPr>
            <p:ph type="sldNum" sz="quarter" idx="4"/>
          </p:nvPr>
        </p:nvSpPr>
        <p:spPr>
          <a:xfrm>
            <a:off x="11328399" y="6568722"/>
            <a:ext cx="528637" cy="138499"/>
          </a:xfrm>
          <a:prstGeom prst="rect">
            <a:avLst/>
          </a:prstGeom>
        </p:spPr>
        <p:txBody>
          <a:bodyPr vert="horz" wrap="square" lIns="0" tIns="0" rIns="0" bIns="0" rtlCol="0" anchor="ctr">
            <a:spAutoFit/>
          </a:bodyPr>
          <a:lstStyle>
            <a:lvl1pPr algn="r">
              <a:defRPr sz="900">
                <a:solidFill>
                  <a:schemeClr val="tx1"/>
                </a:solidFill>
              </a:defRPr>
            </a:lvl1pPr>
          </a:lstStyle>
          <a:p>
            <a:fld id="{7594DEEC-CC9F-479F-A914-D1ECC27CFD47}" type="slidenum">
              <a:rPr lang="de-DE" smtClean="0"/>
              <a:pPr/>
              <a:t>‹Nr.›</a:t>
            </a:fld>
            <a:endParaRPr lang="de-DE"/>
          </a:p>
        </p:txBody>
      </p:sp>
    </p:spTree>
    <p:extLst>
      <p:ext uri="{BB962C8B-B14F-4D97-AF65-F5344CB8AC3E}">
        <p14:creationId xmlns:p14="http://schemas.microsoft.com/office/powerpoint/2010/main" val="982002913"/>
      </p:ext>
    </p:extLst>
  </p:cSld>
  <p:clrMap bg1="lt1" tx1="dk1" bg2="lt2" tx2="dk2" accent1="accent1" accent2="accent2" accent3="accent3" accent4="accent4" accent5="accent5" accent6="accent6" hlink="hlink" folHlink="folHlink"/>
  <p:sldLayoutIdLst>
    <p:sldLayoutId id="2147483771" r:id="rId1"/>
    <p:sldLayoutId id="2147483736" r:id="rId2"/>
    <p:sldLayoutId id="2147483773"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288000" indent="-288000" algn="l" defTabSz="914400" rtl="0" eaLnBrk="1" latinLnBrk="0" hangingPunct="1">
        <a:lnSpc>
          <a:spcPct val="110000"/>
        </a:lnSpc>
        <a:spcBef>
          <a:spcPts val="1000"/>
        </a:spcBef>
        <a:buFont typeface="Wingdings" panose="05000000000000000000" pitchFamily="2" charset="2"/>
        <a:buChar char="§"/>
        <a:defRPr sz="1400" kern="1200">
          <a:solidFill>
            <a:schemeClr val="tx1"/>
          </a:solidFill>
          <a:latin typeface="+mn-lt"/>
          <a:ea typeface="+mn-ea"/>
          <a:cs typeface="+mn-cs"/>
        </a:defRPr>
      </a:lvl1pPr>
      <a:lvl2pPr marL="576000" indent="-288000" algn="l" defTabSz="914400" rtl="0" eaLnBrk="1" latinLnBrk="0" hangingPunct="1">
        <a:lnSpc>
          <a:spcPct val="110000"/>
        </a:lnSpc>
        <a:spcBef>
          <a:spcPts val="500"/>
        </a:spcBef>
        <a:buFont typeface="Symbol" panose="05050102010706020507" pitchFamily="18" charset="2"/>
        <a:buChar char="-"/>
        <a:defRPr sz="1200" kern="1200">
          <a:solidFill>
            <a:schemeClr val="tx1"/>
          </a:solidFill>
          <a:latin typeface="+mn-lt"/>
          <a:ea typeface="+mn-ea"/>
          <a:cs typeface="+mn-cs"/>
        </a:defRPr>
      </a:lvl2pPr>
      <a:lvl3pPr marL="864000" indent="-288000" algn="l" defTabSz="914400" rtl="0" eaLnBrk="1" latinLnBrk="0" hangingPunct="1">
        <a:lnSpc>
          <a:spcPct val="110000"/>
        </a:lnSpc>
        <a:spcBef>
          <a:spcPts val="500"/>
        </a:spcBef>
        <a:buFont typeface="Symbol" panose="05050102010706020507" pitchFamily="18" charset="2"/>
        <a:buChar char="-"/>
        <a:defRPr sz="1050" kern="1200">
          <a:solidFill>
            <a:schemeClr val="tx1"/>
          </a:solidFill>
          <a:latin typeface="+mn-lt"/>
          <a:ea typeface="+mn-ea"/>
          <a:cs typeface="+mn-cs"/>
        </a:defRPr>
      </a:lvl3pPr>
      <a:lvl4pPr marL="1152000" indent="-288000" algn="l" defTabSz="914400" rtl="0" eaLnBrk="1" latinLnBrk="0" hangingPunct="1">
        <a:lnSpc>
          <a:spcPct val="110000"/>
        </a:lnSpc>
        <a:spcBef>
          <a:spcPts val="500"/>
        </a:spcBef>
        <a:buFont typeface="Symbol" panose="05050102010706020507" pitchFamily="18" charset="2"/>
        <a:buChar char="-"/>
        <a:defRPr sz="1000" kern="1200">
          <a:solidFill>
            <a:schemeClr val="tx1"/>
          </a:solidFill>
          <a:latin typeface="+mn-lt"/>
          <a:ea typeface="+mn-ea"/>
          <a:cs typeface="+mn-cs"/>
        </a:defRPr>
      </a:lvl4pPr>
      <a:lvl5pPr marL="1440000" indent="-288000" algn="l" defTabSz="914400" rtl="0" eaLnBrk="1" latinLnBrk="0" hangingPunct="1">
        <a:lnSpc>
          <a:spcPct val="110000"/>
        </a:lnSpc>
        <a:spcBef>
          <a:spcPts val="500"/>
        </a:spcBef>
        <a:buFont typeface="Symbol" panose="05050102010706020507" pitchFamily="18" charset="2"/>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11">
          <p15:clr>
            <a:srgbClr val="F26B43"/>
          </p15:clr>
        </p15:guide>
        <p15:guide id="4" pos="7469">
          <p15:clr>
            <a:srgbClr val="F26B43"/>
          </p15:clr>
        </p15:guide>
        <p15:guide id="5" orient="horz" pos="1117">
          <p15:clr>
            <a:srgbClr val="F26B43"/>
          </p15:clr>
        </p15:guide>
        <p15:guide id="6" orient="horz" pos="300">
          <p15:clr>
            <a:srgbClr val="F26B43"/>
          </p15:clr>
        </p15:guide>
        <p15:guide id="7" orient="horz" pos="4020">
          <p15:clr>
            <a:srgbClr val="F26B43"/>
          </p15:clr>
        </p15:guide>
      </p15:sldGuideLst>
    </p:ext>
  </p:extLst>
</p:sldMaster>
</file>

<file path=ppt/slides/_rels/slide1.xml.rels><?xml version="1.0" encoding="UTF-8" standalone="yes" ?><Relationships xmlns="http://schemas.openxmlformats.org/package/2006/relationships"><Relationship Id="rId2" Target="../media/image2.jpeg" Type="http://schemas.openxmlformats.org/officeDocument/2006/relationships/image"/><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2" Target="../media/image16.png" Type="http://schemas.openxmlformats.org/officeDocument/2006/relationships/image"/><Relationship Id="rId1" Target="../slideLayouts/slideLayout1.xml" Type="http://schemas.openxmlformats.org/officeDocument/2006/relationships/slideLayout"/></Relationships>
</file>

<file path=ppt/slides/_rels/slide3.xml.rels><?xml version="1.0" encoding="UTF-8" standalone="yes" ?><Relationships xmlns="http://schemas.openxmlformats.org/package/2006/relationships"><Relationship Id="rId3" Target="../media/image5.jpeg" Type="http://schemas.openxmlformats.org/officeDocument/2006/relationships/image"/><Relationship Id="rId2" Target="../media/image4.jpeg" Type="http://schemas.openxmlformats.org/officeDocument/2006/relationships/image"/><Relationship Id="rId1" Target="../slideLayouts/slideLayout2.xml" Type="http://schemas.openxmlformats.org/officeDocument/2006/relationships/slideLayout"/></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image" Target="../media/image7.jpeg"/><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arget="../media/image14.jpeg" Type="http://schemas.openxmlformats.org/officeDocument/2006/relationships/image"/><Relationship Id="rId1" Target="../slideLayouts/slideLayout1.xml" Type="http://schemas.openxmlformats.org/officeDocument/2006/relationships/slideLayout"/></Relationships>
</file>

<file path=ppt/slides/_rels/slide9.xml.rels><?xml version="1.0" encoding="UTF-8" standalone="yes" ?><Relationships xmlns="http://schemas.openxmlformats.org/package/2006/relationships"><Relationship Id="rId2" Target="../media/image15.jpeg" Type="http://schemas.openxmlformats.org/officeDocument/2006/relationships/image"/><Relationship Id="rId1" Target="../slideLayouts/slideLayout1.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1804BE-F287-DCF0-D0CA-2526FBFC6461}"/>
            </a:ext>
          </a:extLst>
        </p:cNvPr>
        <p:cNvGrpSpPr/>
        <p:nvPr/>
      </p:nvGrpSpPr>
      <p:grpSpPr>
        <a:xfrm>
          <a:off x="0" y="0"/>
          <a:ext cx="0" cy="0"/>
          <a:chOff x="0" y="0"/>
          <a:chExt cx="0" cy="0"/>
        </a:xfrm>
      </p:grpSpPr>
    </p:spTree>
    <p:extLst>
      <p:ext uri="{BB962C8B-B14F-4D97-AF65-F5344CB8AC3E}">
        <p14:creationId xmlns:p14="http://schemas.microsoft.com/office/powerpoint/2010/main" val="337376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34BD3A-0EDE-8F6E-FA97-DF373CEF4C95}"/>
            </a:ext>
          </a:extLst>
        </p:cNvPr>
        <p:cNvGrpSpPr/>
        <p:nvPr/>
      </p:nvGrpSpPr>
      <p:grpSpPr>
        <a:xfrm>
          <a:off x="0" y="0"/>
          <a:ext cx="0" cy="0"/>
          <a:chOff x="0" y="0"/>
          <a:chExt cx="0" cy="0"/>
        </a:xfrm>
      </p:grpSpPr>
    </p:spTree>
    <p:extLst>
      <p:ext uri="{BB962C8B-B14F-4D97-AF65-F5344CB8AC3E}">
        <p14:creationId xmlns:p14="http://schemas.microsoft.com/office/powerpoint/2010/main" val="411046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A5CE88-2DD6-1B4D-6379-EC997CDACF5D}"/>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CBB05566-6DE3-E96D-391F-BA973761AFB9}"/>
              </a:ext>
            </a:extLst>
          </p:cNvPr>
          <p:cNvPicPr>
            <a:picLocks noChangeAspect="1"/>
          </p:cNvPicPr>
          <p:nvPr/>
        </p:nvPicPr>
        <p:blipFill>
          <a:blip r:embed="rId3"/>
          <a:srcRect t="17222"/>
          <a:stretch>
            <a:fillRect/>
          </a:stretch>
        </p:blipFill>
        <p:spPr>
          <a:xfrm>
            <a:off x="0" y="1181100"/>
            <a:ext cx="12192000" cy="5676900"/>
          </a:xfrm>
          <a:prstGeom prst="rect">
            <a:avLst/>
          </a:prstGeom>
        </p:spPr>
      </p:pic>
      <p:sp>
        <p:nvSpPr>
          <p:cNvPr id="7" name="Textplatzhalter 6">
            <a:extLst>
              <a:ext uri="{FF2B5EF4-FFF2-40B4-BE49-F238E27FC236}">
                <a16:creationId xmlns:a16="http://schemas.microsoft.com/office/drawing/2014/main" id="{5B014612-4C61-9740-9647-B824494F7F13}"/>
              </a:ext>
            </a:extLst>
          </p:cNvPr>
          <p:cNvSpPr>
            <a:spLocks noGrp="1"/>
          </p:cNvSpPr>
          <p:nvPr>
            <p:ph type="body" sz="quarter" idx="13"/>
          </p:nvPr>
        </p:nvSpPr>
        <p:spPr/>
        <p:txBody>
          <a:bodyPr/>
          <a:lstStyle/>
          <a:p>
            <a:r>
              <a:rPr lang="en-US" dirty="0"/>
              <a:t>Custom programming based on your Corporate Design and PowerPoint Template</a:t>
            </a:r>
            <a:endParaRPr lang="de-DE" dirty="0"/>
          </a:p>
        </p:txBody>
      </p:sp>
      <p:sp>
        <p:nvSpPr>
          <p:cNvPr id="6" name="Titel 5">
            <a:extLst>
              <a:ext uri="{FF2B5EF4-FFF2-40B4-BE49-F238E27FC236}">
                <a16:creationId xmlns:a16="http://schemas.microsoft.com/office/drawing/2014/main" id="{6C7A3E5B-4B9B-28C5-2613-BD1F4914F32A}"/>
              </a:ext>
            </a:extLst>
          </p:cNvPr>
          <p:cNvSpPr>
            <a:spLocks noGrp="1"/>
          </p:cNvSpPr>
          <p:nvPr>
            <p:ph type="title"/>
          </p:nvPr>
        </p:nvSpPr>
        <p:spPr>
          <a:xfrm>
            <a:off x="334964" y="705066"/>
            <a:ext cx="11522074" cy="332399"/>
          </a:xfrm>
        </p:spPr>
        <p:txBody>
          <a:bodyPr/>
          <a:lstStyle/>
          <a:p>
            <a:r>
              <a:rPr lang="de-DE" dirty="0" err="1"/>
              <a:t>One</a:t>
            </a:r>
            <a:r>
              <a:rPr lang="de-DE" dirty="0"/>
              <a:t> Technology. 100% Corporate Design.</a:t>
            </a:r>
          </a:p>
        </p:txBody>
      </p:sp>
    </p:spTree>
    <p:extLst>
      <p:ext uri="{BB962C8B-B14F-4D97-AF65-F5344CB8AC3E}">
        <p14:creationId xmlns:p14="http://schemas.microsoft.com/office/powerpoint/2010/main" val="23921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C962BC-CCC1-04BC-3E29-C09BDBBA582E}"/>
            </a:ext>
          </a:extLst>
        </p:cNvPr>
        <p:cNvGrpSpPr/>
        <p:nvPr/>
      </p:nvGrpSpPr>
      <p:grpSpPr>
        <a:xfrm>
          <a:off x="0" y="0"/>
          <a:ext cx="0" cy="0"/>
          <a:chOff x="0" y="0"/>
          <a:chExt cx="0" cy="0"/>
        </a:xfrm>
      </p:grpSpPr>
    </p:spTree>
    <p:extLst>
      <p:ext uri="{BB962C8B-B14F-4D97-AF65-F5344CB8AC3E}">
        <p14:creationId xmlns:p14="http://schemas.microsoft.com/office/powerpoint/2010/main" val="352643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53FBE5A2-DE46-B6E1-E158-4643FBD211DC}"/>
            </a:ext>
          </a:extLst>
        </p:cNvPr>
        <p:cNvGrpSpPr/>
        <p:nvPr/>
      </p:nvGrpSpPr>
      <p:grpSpPr>
        <a:xfrm>
          <a:off x="0" y="0"/>
          <a:ext cx="0" cy="0"/>
          <a:chOff x="0" y="0"/>
          <a:chExt cx="0" cy="0"/>
        </a:xfrm>
      </p:grpSpPr>
      <p:sp>
        <p:nvSpPr>
          <p:cNvPr id="10" name="Textplatzhalter 9">
            <a:extLst>
              <a:ext uri="{FF2B5EF4-FFF2-40B4-BE49-F238E27FC236}">
                <a16:creationId xmlns:a16="http://schemas.microsoft.com/office/drawing/2014/main" id="{D6070BD9-366B-482F-EC07-CB59D20D230C}"/>
              </a:ext>
            </a:extLst>
          </p:cNvPr>
          <p:cNvSpPr>
            <a:spLocks noGrp="1"/>
          </p:cNvSpPr>
          <p:nvPr>
            <p:ph type="body" sz="quarter" idx="13"/>
          </p:nvPr>
        </p:nvSpPr>
        <p:spPr/>
        <p:txBody>
          <a:bodyPr/>
          <a:lstStyle/>
          <a:p>
            <a:r>
              <a:rPr lang="de-DE" dirty="0"/>
              <a:t>Dynamic. Intelligent. Flexible. See for yourself </a:t>
            </a:r>
            <a:r>
              <a:rPr lang="de-DE" dirty="0" err="1"/>
              <a:t>how</a:t>
            </a:r>
            <a:r>
              <a:rPr lang="de-DE" dirty="0"/>
              <a:t> SmartCharts </a:t>
            </a:r>
            <a:r>
              <a:rPr lang="de-DE" dirty="0" err="1"/>
              <a:t>automatically</a:t>
            </a:r>
            <a:r>
              <a:rPr lang="de-DE" dirty="0"/>
              <a:t> </a:t>
            </a:r>
            <a:r>
              <a:rPr lang="de-DE" dirty="0" err="1"/>
              <a:t>adapt</a:t>
            </a:r>
            <a:r>
              <a:rPr lang="de-DE" dirty="0"/>
              <a:t> to </a:t>
            </a:r>
            <a:r>
              <a:rPr lang="de-DE" dirty="0" err="1"/>
              <a:t>changes</a:t>
            </a:r>
            <a:r>
              <a:rPr lang="de-DE" dirty="0"/>
              <a:t>.</a:t>
            </a:r>
          </a:p>
        </p:txBody>
      </p:sp>
      <p:sp>
        <p:nvSpPr>
          <p:cNvPr id="9" name="Titel 8">
            <a:extLst>
              <a:ext uri="{FF2B5EF4-FFF2-40B4-BE49-F238E27FC236}">
                <a16:creationId xmlns:a16="http://schemas.microsoft.com/office/drawing/2014/main" id="{98DD795D-F0A2-4936-DAD6-4D925405482D}"/>
              </a:ext>
            </a:extLst>
          </p:cNvPr>
          <p:cNvSpPr>
            <a:spLocks noGrp="1"/>
          </p:cNvSpPr>
          <p:nvPr>
            <p:ph type="title"/>
          </p:nvPr>
        </p:nvSpPr>
        <p:spPr/>
        <p:txBody>
          <a:bodyPr/>
          <a:lstStyle/>
          <a:p>
            <a:r>
              <a:rPr lang="de-DE" dirty="0"/>
              <a:t>DEMO SmartChart #1: Key Facts</a:t>
            </a:r>
          </a:p>
        </p:txBody>
      </p:sp>
      <p:sp>
        <p:nvSpPr>
          <p:cNvPr id="11" name="Ellipse 10">
            <a:extLst>
              <a:ext uri="{FF2B5EF4-FFF2-40B4-BE49-F238E27FC236}">
                <a16:creationId xmlns:a16="http://schemas.microsoft.com/office/drawing/2014/main" id="{73FB6F47-DF59-1EF8-EFC6-ABA431F1696C}"/>
              </a:ext>
            </a:extLst>
          </p:cNvPr>
          <p:cNvSpPr/>
          <p:nvPr/>
        </p:nvSpPr>
        <p:spPr>
          <a:xfrm rot="202329">
            <a:off x="10773474" y="197380"/>
            <a:ext cx="1168400" cy="1168400"/>
          </a:xfrm>
          <a:prstGeom prst="ellipse">
            <a:avLst/>
          </a:prstGeom>
          <a:solidFill>
            <a:schemeClr val="accent1"/>
          </a:solidFill>
          <a:ln>
            <a:noFill/>
          </a:ln>
          <a:effectLst>
            <a:outerShdw blurRad="635000" sx="120000" sy="12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b="1" dirty="0"/>
              <a:t>DEMO</a:t>
            </a:r>
          </a:p>
          <a:p>
            <a:pPr algn="ctr"/>
            <a:r>
              <a:rPr lang="de-DE" sz="1400" spc="300" dirty="0"/>
              <a:t>SLIDE</a:t>
            </a:r>
            <a:endParaRPr lang="de-DE" spc="300" dirty="0"/>
          </a:p>
        </p:txBody>
      </p:sp>
      <p:graphicFrame>
        <p:nvGraphicFramePr>
          <p:cNvPr id="2" name="Diagramm 1">
            <a:extLst>
              <a:ext uri="{FF2B5EF4-FFF2-40B4-BE49-F238E27FC236}">
                <a16:creationId xmlns:a16="http://schemas.microsoft.com/office/drawing/2014/main" id="{4AE73B87-2F2F-959D-556C-E8570C219A70}"/>
              </a:ext>
            </a:extLst>
          </p:cNvPr>
          <p:cNvGraphicFramePr/>
          <p:nvPr>
            <p:extLst>
              <p:ext uri="{D42A27DB-BD31-4B8C-83A1-F6EECF244321}">
                <p14:modId xmlns:p14="http://schemas.microsoft.com/office/powerpoint/2010/main" val="3028825860"/>
              </p:ext>
            </p:extLst>
          </p:nvPr>
        </p:nvGraphicFramePr>
        <p:xfrm>
          <a:off x="334964" y="1773238"/>
          <a:ext cx="1152207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8271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C7E744D-2CA6-2B73-9699-3BE9FDD9C49E}"/>
            </a:ext>
          </a:extLst>
        </p:cNvPr>
        <p:cNvGrpSpPr/>
        <p:nvPr/>
      </p:nvGrpSpPr>
      <p:grpSpPr>
        <a:xfrm>
          <a:off x="0" y="0"/>
          <a:ext cx="0" cy="0"/>
          <a:chOff x="0" y="0"/>
          <a:chExt cx="0" cy="0"/>
        </a:xfrm>
      </p:grpSpPr>
      <p:sp>
        <p:nvSpPr>
          <p:cNvPr id="10" name="Textplatzhalter 9">
            <a:extLst>
              <a:ext uri="{FF2B5EF4-FFF2-40B4-BE49-F238E27FC236}">
                <a16:creationId xmlns:a16="http://schemas.microsoft.com/office/drawing/2014/main" id="{BFB11807-413B-F493-0E04-E75D3E0161A4}"/>
              </a:ext>
            </a:extLst>
          </p:cNvPr>
          <p:cNvSpPr>
            <a:spLocks noGrp="1"/>
          </p:cNvSpPr>
          <p:nvPr>
            <p:ph type="body" sz="quarter" idx="13"/>
          </p:nvPr>
        </p:nvSpPr>
        <p:spPr/>
        <p:txBody>
          <a:bodyPr/>
          <a:lstStyle/>
          <a:p>
            <a:r>
              <a:rPr lang="de-DE" dirty="0"/>
              <a:t>Dynamic. Intelligent. Flexible. See for yourself </a:t>
            </a:r>
            <a:r>
              <a:rPr lang="de-DE" dirty="0" err="1"/>
              <a:t>how</a:t>
            </a:r>
            <a:r>
              <a:rPr lang="de-DE" dirty="0"/>
              <a:t> SmartCharts </a:t>
            </a:r>
            <a:r>
              <a:rPr lang="de-DE" dirty="0" err="1"/>
              <a:t>automatically</a:t>
            </a:r>
            <a:r>
              <a:rPr lang="de-DE" dirty="0"/>
              <a:t> </a:t>
            </a:r>
            <a:r>
              <a:rPr lang="de-DE" dirty="0" err="1"/>
              <a:t>adapt</a:t>
            </a:r>
            <a:r>
              <a:rPr lang="de-DE" dirty="0"/>
              <a:t> to </a:t>
            </a:r>
            <a:r>
              <a:rPr lang="de-DE" dirty="0" err="1"/>
              <a:t>changes</a:t>
            </a:r>
            <a:r>
              <a:rPr lang="de-DE" dirty="0"/>
              <a:t>.</a:t>
            </a:r>
          </a:p>
        </p:txBody>
      </p:sp>
      <p:sp>
        <p:nvSpPr>
          <p:cNvPr id="9" name="Titel 8">
            <a:extLst>
              <a:ext uri="{FF2B5EF4-FFF2-40B4-BE49-F238E27FC236}">
                <a16:creationId xmlns:a16="http://schemas.microsoft.com/office/drawing/2014/main" id="{93C15BB3-7F7E-06CF-79DA-7BB18AC57333}"/>
              </a:ext>
            </a:extLst>
          </p:cNvPr>
          <p:cNvSpPr>
            <a:spLocks noGrp="1"/>
          </p:cNvSpPr>
          <p:nvPr>
            <p:ph type="title"/>
          </p:nvPr>
        </p:nvSpPr>
        <p:spPr>
          <a:xfrm>
            <a:off x="334964" y="705066"/>
            <a:ext cx="11522074" cy="332399"/>
          </a:xfrm>
        </p:spPr>
        <p:txBody>
          <a:bodyPr/>
          <a:lstStyle/>
          <a:p>
            <a:r>
              <a:rPr lang="de-DE" dirty="0"/>
              <a:t>DEMO SmartChart #2: </a:t>
            </a:r>
            <a:r>
              <a:rPr lang="de-DE" dirty="0" err="1"/>
              <a:t>Circular</a:t>
            </a:r>
            <a:r>
              <a:rPr lang="de-DE" dirty="0"/>
              <a:t> </a:t>
            </a:r>
            <a:r>
              <a:rPr lang="de-DE" dirty="0" err="1"/>
              <a:t>Process</a:t>
            </a:r>
            <a:endParaRPr lang="de-DE" dirty="0"/>
          </a:p>
        </p:txBody>
      </p:sp>
      <p:pic>
        <p:nvPicPr>
          <p:cNvPr id="6" name="Bildplatzhalter 5">
            <a:extLst>
              <a:ext uri="{FF2B5EF4-FFF2-40B4-BE49-F238E27FC236}">
                <a16:creationId xmlns:a16="http://schemas.microsoft.com/office/drawing/2014/main" id="{7E023C61-BEC6-A3C9-6A3F-5DDEDD36977A}"/>
              </a:ext>
            </a:extLst>
          </p:cNvPr>
          <p:cNvPicPr>
            <a:picLocks noGrp="1" noChangeAspect="1"/>
          </p:cNvPicPr>
          <p:nvPr>
            <p:ph type="pic" sz="quarter" idx="10"/>
          </p:nvPr>
        </p:nvPicPr>
        <p:blipFill>
          <a:blip r:embed="rId3"/>
          <a:srcRect l="2095" t="2111" r="2095" b="2111"/>
          <a:stretch>
            <a:fillRect/>
          </a:stretch>
        </p:blipFill>
        <p:spPr>
          <a:xfrm>
            <a:off x="334963" y="1773238"/>
            <a:ext cx="5473700" cy="4608512"/>
          </a:xfrm>
          <a:prstGeom prst="roundRect">
            <a:avLst>
              <a:gd name="adj" fmla="val 4568"/>
            </a:avLst>
          </a:prstGeom>
          <a:solidFill>
            <a:srgbClr val="F1EDFF"/>
          </a:solidFill>
          <a:ln w="0">
            <a:solidFill>
              <a:srgbClr val="F3F2FA">
                <a:alpha val="0"/>
              </a:srgbClr>
            </a:solidFill>
          </a:ln>
        </p:spPr>
      </p:pic>
      <p:sp>
        <p:nvSpPr>
          <p:cNvPr id="11" name="Ellipse 10">
            <a:extLst>
              <a:ext uri="{FF2B5EF4-FFF2-40B4-BE49-F238E27FC236}">
                <a16:creationId xmlns:a16="http://schemas.microsoft.com/office/drawing/2014/main" id="{AE5E3CC6-7D3E-5750-B28E-A6B9DA30D1D3}"/>
              </a:ext>
            </a:extLst>
          </p:cNvPr>
          <p:cNvSpPr/>
          <p:nvPr/>
        </p:nvSpPr>
        <p:spPr>
          <a:xfrm rot="202329">
            <a:off x="10773474" y="197380"/>
            <a:ext cx="1168400" cy="1168400"/>
          </a:xfrm>
          <a:prstGeom prst="ellipse">
            <a:avLst/>
          </a:prstGeom>
          <a:solidFill>
            <a:schemeClr val="accent1"/>
          </a:solidFill>
          <a:ln>
            <a:noFill/>
          </a:ln>
          <a:effectLst>
            <a:outerShdw blurRad="635000" sx="120000" sy="12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b="1" dirty="0"/>
              <a:t>DEMO</a:t>
            </a:r>
          </a:p>
          <a:p>
            <a:pPr algn="ctr"/>
            <a:r>
              <a:rPr lang="de-DE" sz="1400" spc="300" dirty="0"/>
              <a:t>SLIDE</a:t>
            </a:r>
            <a:endParaRPr lang="de-DE" spc="300" dirty="0"/>
          </a:p>
        </p:txBody>
      </p:sp>
      <p:graphicFrame>
        <p:nvGraphicFramePr>
          <p:cNvPr id="3" name="Diagramm 2">
            <a:extLst>
              <a:ext uri="{FF2B5EF4-FFF2-40B4-BE49-F238E27FC236}">
                <a16:creationId xmlns:a16="http://schemas.microsoft.com/office/drawing/2014/main" id="{AA0E2B50-DAB6-947E-080E-F2F65457559B}"/>
              </a:ext>
            </a:extLst>
          </p:cNvPr>
          <p:cNvGraphicFramePr/>
          <p:nvPr>
            <p:extLst>
              <p:ext uri="{D42A27DB-BD31-4B8C-83A1-F6EECF244321}">
                <p14:modId xmlns:p14="http://schemas.microsoft.com/office/powerpoint/2010/main" val="3350470126"/>
              </p:ext>
            </p:extLst>
          </p:nvPr>
        </p:nvGraphicFramePr>
        <p:xfrm>
          <a:off x="6096000" y="1773238"/>
          <a:ext cx="5761038" cy="46085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63197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F215B0E7-2084-1A30-FB4E-51EF77A43DAB}"/>
            </a:ext>
          </a:extLst>
        </p:cNvPr>
        <p:cNvGrpSpPr/>
        <p:nvPr/>
      </p:nvGrpSpPr>
      <p:grpSpPr>
        <a:xfrm>
          <a:off x="0" y="0"/>
          <a:ext cx="0" cy="0"/>
          <a:chOff x="0" y="0"/>
          <a:chExt cx="0" cy="0"/>
        </a:xfrm>
      </p:grpSpPr>
      <p:sp>
        <p:nvSpPr>
          <p:cNvPr id="10" name="Textplatzhalter 9">
            <a:extLst>
              <a:ext uri="{FF2B5EF4-FFF2-40B4-BE49-F238E27FC236}">
                <a16:creationId xmlns:a16="http://schemas.microsoft.com/office/drawing/2014/main" id="{FF4D2616-E79D-EC47-B14E-8A9B146B32A0}"/>
              </a:ext>
            </a:extLst>
          </p:cNvPr>
          <p:cNvSpPr>
            <a:spLocks noGrp="1"/>
          </p:cNvSpPr>
          <p:nvPr>
            <p:ph type="body" sz="quarter" idx="13"/>
          </p:nvPr>
        </p:nvSpPr>
        <p:spPr/>
        <p:txBody>
          <a:bodyPr/>
          <a:lstStyle/>
          <a:p>
            <a:r>
              <a:rPr lang="de-DE" dirty="0"/>
              <a:t>Dynamic. Intelligent. Flexible. See for yourself </a:t>
            </a:r>
            <a:r>
              <a:rPr lang="de-DE" dirty="0" err="1"/>
              <a:t>how</a:t>
            </a:r>
            <a:r>
              <a:rPr lang="de-DE" dirty="0"/>
              <a:t> SmartCharts </a:t>
            </a:r>
            <a:r>
              <a:rPr lang="de-DE" dirty="0" err="1"/>
              <a:t>automatically</a:t>
            </a:r>
            <a:r>
              <a:rPr lang="de-DE" dirty="0"/>
              <a:t> </a:t>
            </a:r>
            <a:r>
              <a:rPr lang="de-DE" dirty="0" err="1"/>
              <a:t>adapt</a:t>
            </a:r>
            <a:r>
              <a:rPr lang="de-DE" dirty="0"/>
              <a:t> to </a:t>
            </a:r>
            <a:r>
              <a:rPr lang="de-DE" dirty="0" err="1"/>
              <a:t>changes</a:t>
            </a:r>
            <a:r>
              <a:rPr lang="de-DE" dirty="0"/>
              <a:t>.</a:t>
            </a:r>
          </a:p>
        </p:txBody>
      </p:sp>
      <p:sp>
        <p:nvSpPr>
          <p:cNvPr id="9" name="Titel 8">
            <a:extLst>
              <a:ext uri="{FF2B5EF4-FFF2-40B4-BE49-F238E27FC236}">
                <a16:creationId xmlns:a16="http://schemas.microsoft.com/office/drawing/2014/main" id="{93986D6F-ED1B-08BD-0353-368A2D5E61C0}"/>
              </a:ext>
            </a:extLst>
          </p:cNvPr>
          <p:cNvSpPr>
            <a:spLocks noGrp="1"/>
          </p:cNvSpPr>
          <p:nvPr>
            <p:ph type="title"/>
          </p:nvPr>
        </p:nvSpPr>
        <p:spPr>
          <a:xfrm>
            <a:off x="334964" y="705066"/>
            <a:ext cx="11522074" cy="332399"/>
          </a:xfrm>
        </p:spPr>
        <p:txBody>
          <a:bodyPr/>
          <a:lstStyle/>
          <a:p>
            <a:r>
              <a:rPr lang="de-DE" dirty="0"/>
              <a:t>DEMO SmartChart #3: Chart + SmartChart Key Facts</a:t>
            </a:r>
          </a:p>
        </p:txBody>
      </p:sp>
      <p:sp>
        <p:nvSpPr>
          <p:cNvPr id="11" name="Ellipse 10">
            <a:extLst>
              <a:ext uri="{FF2B5EF4-FFF2-40B4-BE49-F238E27FC236}">
                <a16:creationId xmlns:a16="http://schemas.microsoft.com/office/drawing/2014/main" id="{FCEE6A11-DABC-B8A9-613E-AED9AA8A7763}"/>
              </a:ext>
            </a:extLst>
          </p:cNvPr>
          <p:cNvSpPr/>
          <p:nvPr/>
        </p:nvSpPr>
        <p:spPr>
          <a:xfrm rot="202329">
            <a:off x="10773474" y="197380"/>
            <a:ext cx="1168400" cy="1168400"/>
          </a:xfrm>
          <a:prstGeom prst="ellipse">
            <a:avLst/>
          </a:prstGeom>
          <a:solidFill>
            <a:schemeClr val="accent1"/>
          </a:solidFill>
          <a:ln>
            <a:noFill/>
          </a:ln>
          <a:effectLst>
            <a:outerShdw blurRad="635000" sx="120000" sy="12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b="1" dirty="0"/>
              <a:t>DEMO</a:t>
            </a:r>
          </a:p>
          <a:p>
            <a:pPr algn="ctr"/>
            <a:r>
              <a:rPr lang="de-DE" sz="1400" spc="300" dirty="0"/>
              <a:t>SLIDE</a:t>
            </a:r>
            <a:endParaRPr lang="de-DE" spc="300" dirty="0"/>
          </a:p>
        </p:txBody>
      </p:sp>
      <p:graphicFrame>
        <p:nvGraphicFramePr>
          <p:cNvPr id="3" name="Diagramm 2">
            <a:extLst>
              <a:ext uri="{FF2B5EF4-FFF2-40B4-BE49-F238E27FC236}">
                <a16:creationId xmlns:a16="http://schemas.microsoft.com/office/drawing/2014/main" id="{492F6AD6-CCBE-1325-2012-7E0784187959}"/>
              </a:ext>
            </a:extLst>
          </p:cNvPr>
          <p:cNvGraphicFramePr/>
          <p:nvPr>
            <p:extLst>
              <p:ext uri="{D42A27DB-BD31-4B8C-83A1-F6EECF244321}">
                <p14:modId xmlns:p14="http://schemas.microsoft.com/office/powerpoint/2010/main" val="1628296662"/>
              </p:ext>
            </p:extLst>
          </p:nvPr>
        </p:nvGraphicFramePr>
        <p:xfrm>
          <a:off x="6382140" y="1773238"/>
          <a:ext cx="5473700"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m 7">
            <a:extLst>
              <a:ext uri="{FF2B5EF4-FFF2-40B4-BE49-F238E27FC236}">
                <a16:creationId xmlns:a16="http://schemas.microsoft.com/office/drawing/2014/main" id="{1D185574-46C8-F175-3D20-8BC311E3AD22}"/>
              </a:ext>
            </a:extLst>
          </p:cNvPr>
          <p:cNvGraphicFramePr/>
          <p:nvPr>
            <p:extLst>
              <p:ext uri="{D42A27DB-BD31-4B8C-83A1-F6EECF244321}">
                <p14:modId xmlns:p14="http://schemas.microsoft.com/office/powerpoint/2010/main" val="1937111480"/>
              </p:ext>
            </p:extLst>
          </p:nvPr>
        </p:nvGraphicFramePr>
        <p:xfrm>
          <a:off x="334964" y="1773238"/>
          <a:ext cx="5473700" cy="460851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37165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2951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AC4A48-3391-0A7C-8B18-3047C04F54AC}"/>
            </a:ext>
          </a:extLst>
        </p:cNvPr>
        <p:cNvGrpSpPr/>
        <p:nvPr/>
      </p:nvGrpSpPr>
      <p:grpSpPr>
        <a:xfrm>
          <a:off x="0" y="0"/>
          <a:ext cx="0" cy="0"/>
          <a:chOff x="0" y="0"/>
          <a:chExt cx="0" cy="0"/>
        </a:xfrm>
      </p:grpSpPr>
    </p:spTree>
    <p:extLst>
      <p:ext uri="{BB962C8B-B14F-4D97-AF65-F5344CB8AC3E}">
        <p14:creationId xmlns:p14="http://schemas.microsoft.com/office/powerpoint/2010/main" val="276288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RESENTATION_ID" val="a94ff785-1ef1-4d38-9530-6f39e576ccf0"/>
</p:tagLst>
</file>

<file path=ppt/theme/theme1.xml><?xml version="1.0" encoding="utf-8"?>
<a:theme xmlns:a="http://schemas.openxmlformats.org/drawingml/2006/main" name="SmartCharts Business Library">
  <a:themeElements>
    <a:clrScheme name="Benutzerdefiniert 6">
      <a:dk1>
        <a:srgbClr val="2A2A29"/>
      </a:dk1>
      <a:lt1>
        <a:sysClr val="window" lastClr="FFFFFF"/>
      </a:lt1>
      <a:dk2>
        <a:srgbClr val="FCF904"/>
      </a:dk2>
      <a:lt2>
        <a:srgbClr val="F7F6FF"/>
      </a:lt2>
      <a:accent1>
        <a:srgbClr val="5C00F6"/>
      </a:accent1>
      <a:accent2>
        <a:srgbClr val="2B0073"/>
      </a:accent2>
      <a:accent3>
        <a:srgbClr val="01BFA5"/>
      </a:accent3>
      <a:accent4>
        <a:srgbClr val="006666"/>
      </a:accent4>
      <a:accent5>
        <a:srgbClr val="FF3399"/>
      </a:accent5>
      <a:accent6>
        <a:srgbClr val="F1EDFF"/>
      </a:accent6>
      <a:hlink>
        <a:srgbClr val="FFFFFF"/>
      </a:hlink>
      <a:folHlink>
        <a:srgbClr val="FFFFFF"/>
      </a:folHlink>
    </a:clrScheme>
    <a:fontScheme name="Benutzerdefiniert 4">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wrap="square" lIns="144000" rIns="144000" rtlCol="0">
        <a:spAutoFit/>
      </a:bodyPr>
      <a:lstStyle>
        <a:defPPr marL="0" indent="0" algn="ctr">
          <a:lnSpc>
            <a:spcPct val="120000"/>
          </a:lnSpc>
          <a:buNone/>
          <a:defRPr sz="1400" dirty="0" smtClean="0">
            <a:cs typeface="Poppins Light" panose="00000400000000000000" pitchFamily="2"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 dockstate="right" visibility="0" width="350" row="1">
    <wetp:webextensionref xmlns:r="http://schemas.openxmlformats.org/officeDocument/2006/relationships" r:id="rId2"/>
  </wetp:taskpane>
  <wetp:taskpane dockstate="right" visibility="0" width="350" row="2">
    <wetp:webextensionref xmlns:r="http://schemas.openxmlformats.org/officeDocument/2006/relationships" r:id="rId3"/>
  </wetp:taskpane>
  <wetp:taskpane dockstate="right" visibility="0" width="350" row="0">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1036A7E8-B123-4079-8DDA-D3B82BB4564C}">
  <we:reference id="wa200007584" version="5.0.0.7" store="de-DE" storeType="OMEX"/>
  <we:alternateReferences>
    <we:reference id="WA200007584" version="5.0.0.7" store="WA200007584" storeType="OMEX"/>
  </we:alternateReferences>
  <we:properties/>
  <we:bindings/>
  <we:snapshot xmlns:r="http://schemas.openxmlformats.org/officeDocument/2006/relationships"/>
  <we:extLst>
    <a:ext xmlns:a="http://schemas.openxmlformats.org/drawingml/2006/main" uri="{0858819E-0033-43BF-8937-05EC82904868}">
      <we:backgroundApp state="0" runtimeId="Taskpane.Url"/>
    </a:ext>
  </we:extLst>
</we:webextension>
</file>

<file path=ppt/webextensions/webextension2.xml><?xml version="1.0" encoding="utf-8"?>
<we:webextension xmlns:we="http://schemas.microsoft.com/office/webextensions/webextension/2010/11" id="{297DBDE9-9C14-48D6-82F7-46ED8730A7A4}">
  <we:reference id="84890e9b-7646-472f-938d-f5fc134a26be" version="5.0.0.7" store="EXCatalog" storeType="EXCatalog"/>
  <we:alternateReferences/>
  <we:properties/>
  <we:bindings>
    <we:binding id="aiShapeBinding-259#3626417565-8" type="shape" appref="{&quot;SlideId&quot;:&quot;259#3626417565&quot;,&quot;ShapeCreationId&quot;:&quot;{1BF41B50-4E0F-9441-643F-966553F377C0}&quot;}"/>
    <we:binding id="aiShapeBinding-259#3626417565-3" type="shape" appref="{&quot;SlideId&quot;:&quot;259#3626417565&quot;,&quot;ShapeCreationId&quot;:&quot;{42F5DFE0-0A78-16E6-5E0C-4F735463E6B8}&quot;}"/>
    <we:binding id="aiShapeBinding-259#3626417565-4" type="shape" appref="{&quot;SlideId&quot;:&quot;259#3626417565&quot;,&quot;ShapeCreationId&quot;:&quot;{6A54C686-E3B5-0DDA-6CC1-143498BF8E14}&quot;}"/>
  </we:bindings>
  <we:snapshot xmlns:r="http://schemas.openxmlformats.org/officeDocument/2006/relationships"/>
  <we:extLst>
    <a:ext xmlns:a="http://schemas.openxmlformats.org/drawingml/2006/main" uri="{0858819E-0033-43BF-8937-05EC82904868}">
      <we:backgroundApp state="0" runtimeId="Taskpane.Url"/>
    </a:ext>
  </we:extLst>
</we:webextension>
</file>

<file path=ppt/webextensions/webextension3.xml><?xml version="1.0" encoding="utf-8"?>
<we:webextension xmlns:we="http://schemas.microsoft.com/office/webextensions/webextension/2010/11" id="{DFBA7147-FC68-4DDF-9307-41E2B717D333}">
  <we:reference id="WA200010215" version="2.0.0.0" store="Omex" storeType="OMEX"/>
  <we:alternateReferences>
    <we:reference id="WA200010215" version="2.0.0.0" store="WA200010215"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D8DB212E-E904-4003-BA82-FBE34D7BE32E}">
  <we:reference id="f5f369e5-aa35-49d7-ad7b-638152ddb008" version="1.0.0.1" store="EXCatalog" storeType="EXCatalog"/>
  <we:alternateReferences>
    <we:reference id="WA200010001" version="1.0.0.1" store="de-DE" storeType="OMEX"/>
  </we:alternateReferences>
  <we:properties>
    <we:property name="claude.fileId" value="&quot;669fd270-502a-4c57-9cf1-62c403cd5b5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96</Words>
  <Application>Microsoft Office PowerPoint</Application>
  <PresentationFormat>Breitbild</PresentationFormat>
  <Paragraphs>14</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Montserrat</vt:lpstr>
      <vt:lpstr>Symbol</vt:lpstr>
      <vt:lpstr>Wingdings</vt:lpstr>
      <vt:lpstr>SmartCharts Business Library</vt:lpstr>
      <vt:lpstr>PowerPoint-Präsentation</vt:lpstr>
      <vt:lpstr>PowerPoint-Präsentation</vt:lpstr>
      <vt:lpstr>One Technology. 100% Corporate Design.</vt:lpstr>
      <vt:lpstr>PowerPoint-Präsentation</vt:lpstr>
      <vt:lpstr>DEMO SmartChart #1: Key Facts</vt:lpstr>
      <vt:lpstr>DEMO SmartChart #2: Circular Process</vt:lpstr>
      <vt:lpstr>DEMO SmartChart #3: Chart + SmartChart Key Facts</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Maximilian Supper</dc:creator>
  <cp:lastModifiedBy>Maximilian Supper</cp:lastModifiedBy>
  <cp:revision>93</cp:revision>
  <cp:lastPrinted>2026-06-04T13:22:30Z</cp:lastPrinted>
  <dcterms:created xsi:type="dcterms:W3CDTF">2025-08-25T12:22:46Z</dcterms:created>
  <dcterms:modified xsi:type="dcterms:W3CDTF">2026-09-25T15:07:41Z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4140287</vt:lpwstr>
  </property>
  <property fmtid="{D5CDD505-2E9C-101B-9397-08002B2CF9AE}" name="NXPowerLiteSettings" pid="3">
    <vt:lpwstr>C7000AA0054001</vt:lpwstr>
  </property>
  <property fmtid="{D5CDD505-2E9C-101B-9397-08002B2CF9AE}" name="NXPowerLiteVersion" pid="4">
    <vt:lpwstr>D11.0.1</vt:lpwstr>
  </property>
</Properties>
</file>